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60" r:id="rId2"/>
    <p:sldId id="264" r:id="rId3"/>
    <p:sldId id="265" r:id="rId4"/>
    <p:sldId id="266" r:id="rId5"/>
    <p:sldId id="321" r:id="rId6"/>
    <p:sldId id="267" r:id="rId7"/>
    <p:sldId id="322" r:id="rId8"/>
    <p:sldId id="323" r:id="rId9"/>
    <p:sldId id="326" r:id="rId10"/>
    <p:sldId id="269" r:id="rId11"/>
    <p:sldId id="324" r:id="rId12"/>
    <p:sldId id="325" r:id="rId13"/>
    <p:sldId id="327" r:id="rId14"/>
    <p:sldId id="270" r:id="rId15"/>
    <p:sldId id="319" r:id="rId16"/>
    <p:sldId id="315" r:id="rId17"/>
    <p:sldId id="316" r:id="rId18"/>
    <p:sldId id="273" r:id="rId19"/>
    <p:sldId id="328" r:id="rId20"/>
    <p:sldId id="329" r:id="rId21"/>
    <p:sldId id="330" r:id="rId22"/>
    <p:sldId id="331" r:id="rId23"/>
    <p:sldId id="332" r:id="rId24"/>
    <p:sldId id="317" r:id="rId25"/>
    <p:sldId id="281" r:id="rId26"/>
    <p:sldId id="333" r:id="rId27"/>
    <p:sldId id="334" r:id="rId28"/>
    <p:sldId id="318" r:id="rId29"/>
    <p:sldId id="285" r:id="rId30"/>
    <p:sldId id="335" r:id="rId31"/>
    <p:sldId id="336" r:id="rId32"/>
    <p:sldId id="337" r:id="rId33"/>
    <p:sldId id="338" r:id="rId34"/>
    <p:sldId id="300" r:id="rId35"/>
    <p:sldId id="293" r:id="rId36"/>
    <p:sldId id="294" r:id="rId37"/>
    <p:sldId id="295" r:id="rId38"/>
    <p:sldId id="299" r:id="rId39"/>
    <p:sldId id="303" r:id="rId40"/>
    <p:sldId id="304" r:id="rId41"/>
    <p:sldId id="307" r:id="rId42"/>
    <p:sldId id="305" r:id="rId43"/>
    <p:sldId id="306" r:id="rId44"/>
    <p:sldId id="308" r:id="rId45"/>
    <p:sldId id="320" r:id="rId46"/>
    <p:sldId id="309" r:id="rId47"/>
    <p:sldId id="310" r:id="rId48"/>
    <p:sldId id="311" r:id="rId49"/>
    <p:sldId id="312" r:id="rId50"/>
    <p:sldId id="313" r:id="rId51"/>
    <p:sldId id="314" r:id="rId52"/>
  </p:sldIdLst>
  <p:sldSz cx="9361488" cy="7921625"/>
  <p:notesSz cx="6858000" cy="9144000"/>
  <p:defaultTextStyle>
    <a:defPPr>
      <a:defRPr lang="es-CL"/>
    </a:defPPr>
    <a:lvl1pPr marL="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320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4640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1960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92808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6601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3921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1241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8561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F6600"/>
    <a:srgbClr val="2104CC"/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howGuides="1">
      <p:cViewPr>
        <p:scale>
          <a:sx n="54" d="100"/>
          <a:sy n="54" d="100"/>
        </p:scale>
        <p:origin x="-200" y="-288"/>
      </p:cViewPr>
      <p:guideLst>
        <p:guide orient="horz" pos="2495"/>
        <p:guide pos="42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AA6F46-F57C-D240-A176-55CF483DA27F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0F048FCE-D271-5940-BACE-700FFADC327D}">
      <dgm:prSet phldrT="[Texto]" custT="1"/>
      <dgm:spPr>
        <a:solidFill>
          <a:srgbClr val="3366FF"/>
        </a:solidFill>
      </dgm:spPr>
      <dgm:t>
        <a:bodyPr/>
        <a:lstStyle/>
        <a:p>
          <a:r>
            <a:rPr lang="es-ES_tradnl" sz="2200" dirty="0" smtClean="0"/>
            <a:t>Liderazgo en Costos</a:t>
          </a:r>
          <a:endParaRPr lang="es-ES_tradnl" sz="2200" dirty="0"/>
        </a:p>
      </dgm:t>
    </dgm:pt>
    <dgm:pt modelId="{E1218508-3CB0-BC46-BB25-07933D450767}" type="parTrans" cxnId="{2994304E-AA70-284B-9DF6-734B21FF60AE}">
      <dgm:prSet/>
      <dgm:spPr/>
      <dgm:t>
        <a:bodyPr/>
        <a:lstStyle/>
        <a:p>
          <a:endParaRPr lang="es-ES_tradnl"/>
        </a:p>
      </dgm:t>
    </dgm:pt>
    <dgm:pt modelId="{65DE83E1-7455-CF4B-8E79-3C76572D19E3}" type="sibTrans" cxnId="{2994304E-AA70-284B-9DF6-734B21FF60AE}">
      <dgm:prSet/>
      <dgm:spPr/>
      <dgm:t>
        <a:bodyPr/>
        <a:lstStyle/>
        <a:p>
          <a:endParaRPr lang="es-ES_tradnl"/>
        </a:p>
      </dgm:t>
    </dgm:pt>
    <dgm:pt modelId="{84908303-4DF5-144E-B7A0-5F02BD822591}">
      <dgm:prSet phldrT="[Texto]" custT="1"/>
      <dgm:spPr>
        <a:solidFill>
          <a:srgbClr val="3366FF"/>
        </a:solidFill>
      </dgm:spPr>
      <dgm:t>
        <a:bodyPr/>
        <a:lstStyle/>
        <a:p>
          <a:r>
            <a:rPr lang="es-ES_tradnl" sz="2200" dirty="0" smtClean="0"/>
            <a:t>Especialista</a:t>
          </a:r>
          <a:endParaRPr lang="es-ES_tradnl" sz="2200" dirty="0"/>
        </a:p>
      </dgm:t>
    </dgm:pt>
    <dgm:pt modelId="{A99EF1E6-5697-4F41-B3DC-FD3EEC5AF2B4}" type="parTrans" cxnId="{59255D4B-9C86-D14A-A047-FFD44AA0C1FC}">
      <dgm:prSet/>
      <dgm:spPr/>
      <dgm:t>
        <a:bodyPr/>
        <a:lstStyle/>
        <a:p>
          <a:endParaRPr lang="es-ES_tradnl"/>
        </a:p>
      </dgm:t>
    </dgm:pt>
    <dgm:pt modelId="{19C5BB6D-45D8-C941-9509-42D901E7EDEE}" type="sibTrans" cxnId="{59255D4B-9C86-D14A-A047-FFD44AA0C1FC}">
      <dgm:prSet/>
      <dgm:spPr/>
      <dgm:t>
        <a:bodyPr/>
        <a:lstStyle/>
        <a:p>
          <a:endParaRPr lang="es-ES_tradnl"/>
        </a:p>
      </dgm:t>
    </dgm:pt>
    <dgm:pt modelId="{D56A3EF2-7379-EA45-B573-366F6B130959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_tradnl" sz="2200" dirty="0" smtClean="0"/>
            <a:t>Ventaja Competitiva</a:t>
          </a:r>
          <a:endParaRPr lang="es-ES_tradnl" sz="2200" dirty="0"/>
        </a:p>
      </dgm:t>
    </dgm:pt>
    <dgm:pt modelId="{39BF288E-DF5D-7F48-9253-9ABF98B28784}" type="parTrans" cxnId="{CFD58A44-75A2-F94A-BC74-7A606951E32E}">
      <dgm:prSet/>
      <dgm:spPr/>
      <dgm:t>
        <a:bodyPr/>
        <a:lstStyle/>
        <a:p>
          <a:endParaRPr lang="es-ES_tradnl"/>
        </a:p>
      </dgm:t>
    </dgm:pt>
    <dgm:pt modelId="{4C40E67F-8153-0F44-BDF5-A57012CC3A7A}" type="sibTrans" cxnId="{CFD58A44-75A2-F94A-BC74-7A606951E32E}">
      <dgm:prSet/>
      <dgm:spPr/>
      <dgm:t>
        <a:bodyPr/>
        <a:lstStyle/>
        <a:p>
          <a:endParaRPr lang="es-ES_tradnl"/>
        </a:p>
      </dgm:t>
    </dgm:pt>
    <dgm:pt modelId="{01CC5D72-4B70-7E43-BD71-813986EAB706}">
      <dgm:prSet phldrT="[Texto]" custT="1"/>
      <dgm:spPr>
        <a:solidFill>
          <a:srgbClr val="3366FF"/>
        </a:solidFill>
      </dgm:spPr>
      <dgm:t>
        <a:bodyPr/>
        <a:lstStyle/>
        <a:p>
          <a:r>
            <a:rPr lang="es-ES_tradnl" sz="2000" dirty="0" smtClean="0"/>
            <a:t>Diferenciación</a:t>
          </a:r>
          <a:endParaRPr lang="es-ES_tradnl" sz="2000" dirty="0"/>
        </a:p>
      </dgm:t>
    </dgm:pt>
    <dgm:pt modelId="{D2A94E53-CA99-AE47-A69C-52E436D20951}" type="parTrans" cxnId="{E2BD5014-C7C0-2844-B038-CAF92FB903B8}">
      <dgm:prSet/>
      <dgm:spPr/>
      <dgm:t>
        <a:bodyPr/>
        <a:lstStyle/>
        <a:p>
          <a:endParaRPr lang="es-ES_tradnl"/>
        </a:p>
      </dgm:t>
    </dgm:pt>
    <dgm:pt modelId="{B75FAEA2-8C78-6C46-88D5-3FFCF97256D8}" type="sibTrans" cxnId="{E2BD5014-C7C0-2844-B038-CAF92FB903B8}">
      <dgm:prSet/>
      <dgm:spPr/>
      <dgm:t>
        <a:bodyPr/>
        <a:lstStyle/>
        <a:p>
          <a:endParaRPr lang="es-ES_tradnl"/>
        </a:p>
      </dgm:t>
    </dgm:pt>
    <dgm:pt modelId="{6447903F-A7C8-5C49-AE05-C5C3FDDB1370}" type="pres">
      <dgm:prSet presAssocID="{43AA6F46-F57C-D240-A176-55CF483DA27F}" presName="CompostProcess" presStyleCnt="0">
        <dgm:presLayoutVars>
          <dgm:dir/>
          <dgm:resizeHandles val="exact"/>
        </dgm:presLayoutVars>
      </dgm:prSet>
      <dgm:spPr/>
    </dgm:pt>
    <dgm:pt modelId="{6A39CD35-5EE2-874A-95DD-42296D9972B9}" type="pres">
      <dgm:prSet presAssocID="{43AA6F46-F57C-D240-A176-55CF483DA27F}" presName="arrow" presStyleLbl="bgShp" presStyleIdx="0" presStyleCnt="1" custLinFactNeighborX="3" custLinFactNeighborY="-51920"/>
      <dgm:spPr/>
    </dgm:pt>
    <dgm:pt modelId="{AFD8627A-6488-E240-8FDC-A5E5847D4FB9}" type="pres">
      <dgm:prSet presAssocID="{43AA6F46-F57C-D240-A176-55CF483DA27F}" presName="linearProcess" presStyleCnt="0"/>
      <dgm:spPr/>
    </dgm:pt>
    <dgm:pt modelId="{390C87AA-3636-634C-9DFF-32AA9FD4EFA5}" type="pres">
      <dgm:prSet presAssocID="{0F048FCE-D271-5940-BACE-700FFADC327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4BAEEFB-A9DC-A041-BD84-33E38FB96F4F}" type="pres">
      <dgm:prSet presAssocID="{65DE83E1-7455-CF4B-8E79-3C76572D19E3}" presName="sibTrans" presStyleCnt="0"/>
      <dgm:spPr/>
    </dgm:pt>
    <dgm:pt modelId="{899B96EC-7434-3E43-919A-B4A96B3F7C8E}" type="pres">
      <dgm:prSet presAssocID="{01CC5D72-4B70-7E43-BD71-813986EAB706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DD40F2E-A1E6-4748-BBB1-9608BECD9D7D}" type="pres">
      <dgm:prSet presAssocID="{B75FAEA2-8C78-6C46-88D5-3FFCF97256D8}" presName="sibTrans" presStyleCnt="0"/>
      <dgm:spPr/>
    </dgm:pt>
    <dgm:pt modelId="{E74252A6-E16E-964C-A42C-25888123FB52}" type="pres">
      <dgm:prSet presAssocID="{84908303-4DF5-144E-B7A0-5F02BD82259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20C171-51CF-9448-BDD8-9353FFB01E3A}" type="pres">
      <dgm:prSet presAssocID="{19C5BB6D-45D8-C941-9509-42D901E7EDEE}" presName="sibTrans" presStyleCnt="0"/>
      <dgm:spPr/>
    </dgm:pt>
    <dgm:pt modelId="{8F66EF36-4FE3-894B-9BB4-4CA95EC8FB84}" type="pres">
      <dgm:prSet presAssocID="{D56A3EF2-7379-EA45-B573-366F6B13095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05F4E77-3B90-A745-B35A-A044C9AC7694}" type="presOf" srcId="{84908303-4DF5-144E-B7A0-5F02BD822591}" destId="{E74252A6-E16E-964C-A42C-25888123FB52}" srcOrd="0" destOrd="0" presId="urn:microsoft.com/office/officeart/2005/8/layout/hProcess9"/>
    <dgm:cxn modelId="{54B0FC0A-29D8-E649-AC31-C1086CEBCD40}" type="presOf" srcId="{D56A3EF2-7379-EA45-B573-366F6B130959}" destId="{8F66EF36-4FE3-894B-9BB4-4CA95EC8FB84}" srcOrd="0" destOrd="0" presId="urn:microsoft.com/office/officeart/2005/8/layout/hProcess9"/>
    <dgm:cxn modelId="{E2BD5014-C7C0-2844-B038-CAF92FB903B8}" srcId="{43AA6F46-F57C-D240-A176-55CF483DA27F}" destId="{01CC5D72-4B70-7E43-BD71-813986EAB706}" srcOrd="1" destOrd="0" parTransId="{D2A94E53-CA99-AE47-A69C-52E436D20951}" sibTransId="{B75FAEA2-8C78-6C46-88D5-3FFCF97256D8}"/>
    <dgm:cxn modelId="{59255D4B-9C86-D14A-A047-FFD44AA0C1FC}" srcId="{43AA6F46-F57C-D240-A176-55CF483DA27F}" destId="{84908303-4DF5-144E-B7A0-5F02BD822591}" srcOrd="2" destOrd="0" parTransId="{A99EF1E6-5697-4F41-B3DC-FD3EEC5AF2B4}" sibTransId="{19C5BB6D-45D8-C941-9509-42D901E7EDEE}"/>
    <dgm:cxn modelId="{8CA21B1E-D7B0-0D4F-80B5-7980CFB2A39A}" type="presOf" srcId="{0F048FCE-D271-5940-BACE-700FFADC327D}" destId="{390C87AA-3636-634C-9DFF-32AA9FD4EFA5}" srcOrd="0" destOrd="0" presId="urn:microsoft.com/office/officeart/2005/8/layout/hProcess9"/>
    <dgm:cxn modelId="{CFD58A44-75A2-F94A-BC74-7A606951E32E}" srcId="{43AA6F46-F57C-D240-A176-55CF483DA27F}" destId="{D56A3EF2-7379-EA45-B573-366F6B130959}" srcOrd="3" destOrd="0" parTransId="{39BF288E-DF5D-7F48-9253-9ABF98B28784}" sibTransId="{4C40E67F-8153-0F44-BDF5-A57012CC3A7A}"/>
    <dgm:cxn modelId="{C5526D1C-496A-AA42-9942-4F63C2ACF62B}" type="presOf" srcId="{43AA6F46-F57C-D240-A176-55CF483DA27F}" destId="{6447903F-A7C8-5C49-AE05-C5C3FDDB1370}" srcOrd="0" destOrd="0" presId="urn:microsoft.com/office/officeart/2005/8/layout/hProcess9"/>
    <dgm:cxn modelId="{2994304E-AA70-284B-9DF6-734B21FF60AE}" srcId="{43AA6F46-F57C-D240-A176-55CF483DA27F}" destId="{0F048FCE-D271-5940-BACE-700FFADC327D}" srcOrd="0" destOrd="0" parTransId="{E1218508-3CB0-BC46-BB25-07933D450767}" sibTransId="{65DE83E1-7455-CF4B-8E79-3C76572D19E3}"/>
    <dgm:cxn modelId="{DBF1E049-E025-F14E-8120-8B32A337C329}" type="presOf" srcId="{01CC5D72-4B70-7E43-BD71-813986EAB706}" destId="{899B96EC-7434-3E43-919A-B4A96B3F7C8E}" srcOrd="0" destOrd="0" presId="urn:microsoft.com/office/officeart/2005/8/layout/hProcess9"/>
    <dgm:cxn modelId="{B673F6FA-82EA-9B4C-8634-93C5E3CBA26A}" type="presParOf" srcId="{6447903F-A7C8-5C49-AE05-C5C3FDDB1370}" destId="{6A39CD35-5EE2-874A-95DD-42296D9972B9}" srcOrd="0" destOrd="0" presId="urn:microsoft.com/office/officeart/2005/8/layout/hProcess9"/>
    <dgm:cxn modelId="{E8EBFE70-AA77-394A-A891-CAD0C8485244}" type="presParOf" srcId="{6447903F-A7C8-5C49-AE05-C5C3FDDB1370}" destId="{AFD8627A-6488-E240-8FDC-A5E5847D4FB9}" srcOrd="1" destOrd="0" presId="urn:microsoft.com/office/officeart/2005/8/layout/hProcess9"/>
    <dgm:cxn modelId="{4680FD40-7D06-BD46-AEE9-A1D12FB17A07}" type="presParOf" srcId="{AFD8627A-6488-E240-8FDC-A5E5847D4FB9}" destId="{390C87AA-3636-634C-9DFF-32AA9FD4EFA5}" srcOrd="0" destOrd="0" presId="urn:microsoft.com/office/officeart/2005/8/layout/hProcess9"/>
    <dgm:cxn modelId="{12F173A4-0EC5-634F-8241-75D4FCBE2525}" type="presParOf" srcId="{AFD8627A-6488-E240-8FDC-A5E5847D4FB9}" destId="{24BAEEFB-A9DC-A041-BD84-33E38FB96F4F}" srcOrd="1" destOrd="0" presId="urn:microsoft.com/office/officeart/2005/8/layout/hProcess9"/>
    <dgm:cxn modelId="{1FB6A723-0AA8-734C-A6E5-5BF05BB716C7}" type="presParOf" srcId="{AFD8627A-6488-E240-8FDC-A5E5847D4FB9}" destId="{899B96EC-7434-3E43-919A-B4A96B3F7C8E}" srcOrd="2" destOrd="0" presId="urn:microsoft.com/office/officeart/2005/8/layout/hProcess9"/>
    <dgm:cxn modelId="{4E7FB480-DA39-CF4E-B44D-710CED17F5DE}" type="presParOf" srcId="{AFD8627A-6488-E240-8FDC-A5E5847D4FB9}" destId="{7DD40F2E-A1E6-4748-BBB1-9608BECD9D7D}" srcOrd="3" destOrd="0" presId="urn:microsoft.com/office/officeart/2005/8/layout/hProcess9"/>
    <dgm:cxn modelId="{649BF512-0BDC-5D4E-A702-1E4AD08BAC12}" type="presParOf" srcId="{AFD8627A-6488-E240-8FDC-A5E5847D4FB9}" destId="{E74252A6-E16E-964C-A42C-25888123FB52}" srcOrd="4" destOrd="0" presId="urn:microsoft.com/office/officeart/2005/8/layout/hProcess9"/>
    <dgm:cxn modelId="{B6CDC16B-6C9C-DD41-9511-CE840353F539}" type="presParOf" srcId="{AFD8627A-6488-E240-8FDC-A5E5847D4FB9}" destId="{1220C171-51CF-9448-BDD8-9353FFB01E3A}" srcOrd="5" destOrd="0" presId="urn:microsoft.com/office/officeart/2005/8/layout/hProcess9"/>
    <dgm:cxn modelId="{71003644-5DDC-E74D-849A-8050C6F69F93}" type="presParOf" srcId="{AFD8627A-6488-E240-8FDC-A5E5847D4FB9}" destId="{8F66EF36-4FE3-894B-9BB4-4CA95EC8FB8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0E6673-32EC-4091-AA30-5C7E4F22701A}" type="doc">
      <dgm:prSet loTypeId="urn:microsoft.com/office/officeart/2005/8/layout/lProcess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BB939DA8-FDD4-4D2A-A871-78CBC6D36F92}">
      <dgm:prSet phldrT="[Texto]"/>
      <dgm:spPr/>
      <dgm:t>
        <a:bodyPr/>
        <a:lstStyle/>
        <a:p>
          <a:r>
            <a:rPr lang="es-CL" dirty="0" smtClean="0"/>
            <a:t>Estrategias de Crecimiento Intensivo</a:t>
          </a:r>
          <a:endParaRPr lang="es-CL" dirty="0"/>
        </a:p>
      </dgm:t>
    </dgm:pt>
    <dgm:pt modelId="{CFDEEB6D-ECEA-40A9-927C-3C28C088DA5A}" type="parTrans" cxnId="{61E439F0-2676-4AEB-ACA7-6F189D1B4324}">
      <dgm:prSet/>
      <dgm:spPr/>
      <dgm:t>
        <a:bodyPr/>
        <a:lstStyle/>
        <a:p>
          <a:endParaRPr lang="es-CL"/>
        </a:p>
      </dgm:t>
    </dgm:pt>
    <dgm:pt modelId="{643B0D3B-1049-4821-B3AA-8E3BA59B3F42}" type="sibTrans" cxnId="{61E439F0-2676-4AEB-ACA7-6F189D1B4324}">
      <dgm:prSet/>
      <dgm:spPr/>
      <dgm:t>
        <a:bodyPr/>
        <a:lstStyle/>
        <a:p>
          <a:endParaRPr lang="es-CL"/>
        </a:p>
      </dgm:t>
    </dgm:pt>
    <dgm:pt modelId="{A8465143-AA7E-4855-A7E8-7FCA3520BC40}">
      <dgm:prSet phldrT="[Texto]"/>
      <dgm:spPr/>
      <dgm:t>
        <a:bodyPr/>
        <a:lstStyle/>
        <a:p>
          <a:r>
            <a:rPr lang="es-CL" b="1" dirty="0" smtClean="0"/>
            <a:t>Penetración de mercado</a:t>
          </a:r>
          <a:endParaRPr lang="es-CL" b="1" dirty="0"/>
        </a:p>
      </dgm:t>
    </dgm:pt>
    <dgm:pt modelId="{1D6B14BB-6194-41E4-A53E-2BB8DC225BF8}" type="parTrans" cxnId="{5FE5BF6D-F1DD-4BE3-BFF2-54CFC920207D}">
      <dgm:prSet/>
      <dgm:spPr/>
      <dgm:t>
        <a:bodyPr/>
        <a:lstStyle/>
        <a:p>
          <a:endParaRPr lang="es-CL"/>
        </a:p>
      </dgm:t>
    </dgm:pt>
    <dgm:pt modelId="{25EA0086-CBDF-45E1-AFEF-51277BDEA2EC}" type="sibTrans" cxnId="{5FE5BF6D-F1DD-4BE3-BFF2-54CFC920207D}">
      <dgm:prSet/>
      <dgm:spPr/>
      <dgm:t>
        <a:bodyPr/>
        <a:lstStyle/>
        <a:p>
          <a:endParaRPr lang="es-CL"/>
        </a:p>
      </dgm:t>
    </dgm:pt>
    <dgm:pt modelId="{19527E45-650F-4F3B-A3F7-E7B11BE6BB14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mercados</a:t>
          </a:r>
          <a:endParaRPr lang="es-CL" b="1" dirty="0"/>
        </a:p>
      </dgm:t>
    </dgm:pt>
    <dgm:pt modelId="{6C4D9788-6860-4F01-8345-C5B059308AD2}" type="parTrans" cxnId="{B1D7F161-AF19-4C61-92A7-BD583E533D68}">
      <dgm:prSet/>
      <dgm:spPr/>
      <dgm:t>
        <a:bodyPr/>
        <a:lstStyle/>
        <a:p>
          <a:endParaRPr lang="es-CL"/>
        </a:p>
      </dgm:t>
    </dgm:pt>
    <dgm:pt modelId="{330AA8D8-3115-4229-A2E8-F558F21757A3}" type="sibTrans" cxnId="{B1D7F161-AF19-4C61-92A7-BD583E533D68}">
      <dgm:prSet/>
      <dgm:spPr/>
      <dgm:t>
        <a:bodyPr/>
        <a:lstStyle/>
        <a:p>
          <a:endParaRPr lang="es-CL"/>
        </a:p>
      </dgm:t>
    </dgm:pt>
    <dgm:pt modelId="{A8DAEEFA-C9F9-4B72-8F04-2366B88A6F26}">
      <dgm:prSet phldrT="[Texto]"/>
      <dgm:spPr/>
      <dgm:t>
        <a:bodyPr/>
        <a:lstStyle/>
        <a:p>
          <a:r>
            <a:rPr lang="es-CL" b="1" dirty="0" smtClean="0"/>
            <a:t>Integración hacia atrás</a:t>
          </a:r>
        </a:p>
      </dgm:t>
    </dgm:pt>
    <dgm:pt modelId="{E6AE5AB5-10AD-4E37-9178-3C14145E5DDB}" type="parTrans" cxnId="{EB34EF25-7E80-48CD-82D0-ECD639410ECE}">
      <dgm:prSet/>
      <dgm:spPr/>
      <dgm:t>
        <a:bodyPr/>
        <a:lstStyle/>
        <a:p>
          <a:endParaRPr lang="es-CL"/>
        </a:p>
      </dgm:t>
    </dgm:pt>
    <dgm:pt modelId="{C37049F0-505B-40AC-B267-DFD82A680C7B}" type="sibTrans" cxnId="{EB34EF25-7E80-48CD-82D0-ECD639410ECE}">
      <dgm:prSet/>
      <dgm:spPr/>
      <dgm:t>
        <a:bodyPr/>
        <a:lstStyle/>
        <a:p>
          <a:endParaRPr lang="es-CL"/>
        </a:p>
      </dgm:t>
    </dgm:pt>
    <dgm:pt modelId="{DE2CA52B-30CE-444A-84B2-51C432E95828}">
      <dgm:prSet phldrT="[Texto]"/>
      <dgm:spPr/>
      <dgm:t>
        <a:bodyPr/>
        <a:lstStyle/>
        <a:p>
          <a:r>
            <a:rPr lang="es-CL" b="1" dirty="0" smtClean="0"/>
            <a:t>Integración hacia adelante</a:t>
          </a:r>
        </a:p>
      </dgm:t>
    </dgm:pt>
    <dgm:pt modelId="{C03732B4-4643-4C95-AAC2-82FB9D536FF7}" type="parTrans" cxnId="{5EDF7AA4-B99F-4C21-B277-EF064C6D8C88}">
      <dgm:prSet/>
      <dgm:spPr/>
      <dgm:t>
        <a:bodyPr/>
        <a:lstStyle/>
        <a:p>
          <a:endParaRPr lang="es-CL"/>
        </a:p>
      </dgm:t>
    </dgm:pt>
    <dgm:pt modelId="{F7671F26-5237-477F-9F4C-82ABF6D9EC65}" type="sibTrans" cxnId="{5EDF7AA4-B99F-4C21-B277-EF064C6D8C88}">
      <dgm:prSet/>
      <dgm:spPr/>
      <dgm:t>
        <a:bodyPr/>
        <a:lstStyle/>
        <a:p>
          <a:endParaRPr lang="es-CL"/>
        </a:p>
      </dgm:t>
    </dgm:pt>
    <dgm:pt modelId="{1E6E0457-17FB-4F76-A25B-83F117CFBA08}">
      <dgm:prSet phldrT="[Texto]"/>
      <dgm:spPr/>
      <dgm:t>
        <a:bodyPr/>
        <a:lstStyle/>
        <a:p>
          <a:r>
            <a:rPr lang="es-CL" dirty="0" smtClean="0"/>
            <a:t>Estrategias de Crecimiento Diversificado</a:t>
          </a:r>
          <a:endParaRPr lang="es-CL" dirty="0"/>
        </a:p>
      </dgm:t>
    </dgm:pt>
    <dgm:pt modelId="{89F63F91-5814-4179-9E8C-9A59DE8CEF2D}" type="parTrans" cxnId="{DA530181-5729-4311-B4F3-A054683E2845}">
      <dgm:prSet/>
      <dgm:spPr/>
      <dgm:t>
        <a:bodyPr/>
        <a:lstStyle/>
        <a:p>
          <a:endParaRPr lang="es-CL"/>
        </a:p>
      </dgm:t>
    </dgm:pt>
    <dgm:pt modelId="{7DFEC78C-3AAD-4799-8A4D-F67AFA673D19}" type="sibTrans" cxnId="{DA530181-5729-4311-B4F3-A054683E2845}">
      <dgm:prSet/>
      <dgm:spPr/>
      <dgm:t>
        <a:bodyPr/>
        <a:lstStyle/>
        <a:p>
          <a:endParaRPr lang="es-CL"/>
        </a:p>
      </dgm:t>
    </dgm:pt>
    <dgm:pt modelId="{D1483160-87F9-4831-A805-5F6DC2B00601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productos</a:t>
          </a:r>
          <a:endParaRPr lang="es-CL" b="1" dirty="0"/>
        </a:p>
      </dgm:t>
    </dgm:pt>
    <dgm:pt modelId="{0B4C279C-D3CF-4151-AC02-7B5C0286B23D}" type="parTrans" cxnId="{B85873B6-C6EC-48C9-9E88-E43B111EA3CC}">
      <dgm:prSet/>
      <dgm:spPr/>
      <dgm:t>
        <a:bodyPr/>
        <a:lstStyle/>
        <a:p>
          <a:endParaRPr lang="es-CL"/>
        </a:p>
      </dgm:t>
    </dgm:pt>
    <dgm:pt modelId="{25DF8967-4D3F-456D-A6F4-F826D3BF7A04}" type="sibTrans" cxnId="{B85873B6-C6EC-48C9-9E88-E43B111EA3CC}">
      <dgm:prSet/>
      <dgm:spPr/>
      <dgm:t>
        <a:bodyPr/>
        <a:lstStyle/>
        <a:p>
          <a:endParaRPr lang="es-CL"/>
        </a:p>
      </dgm:t>
    </dgm:pt>
    <dgm:pt modelId="{57FB2F7E-D1F1-4E83-A1A8-9D1BAEAFA80B}">
      <dgm:prSet phldrT="[Texto]"/>
      <dgm:spPr/>
      <dgm:t>
        <a:bodyPr/>
        <a:lstStyle/>
        <a:p>
          <a:r>
            <a:rPr lang="es-CL" b="1" dirty="0" smtClean="0"/>
            <a:t>Integración horizontal</a:t>
          </a:r>
        </a:p>
      </dgm:t>
    </dgm:pt>
    <dgm:pt modelId="{525A90E6-0CA5-40DF-831C-AC10E43F09F4}" type="parTrans" cxnId="{C2C5377A-6C72-4AC7-9023-1379ABDD3A3F}">
      <dgm:prSet/>
      <dgm:spPr/>
      <dgm:t>
        <a:bodyPr/>
        <a:lstStyle/>
        <a:p>
          <a:endParaRPr lang="es-CL"/>
        </a:p>
      </dgm:t>
    </dgm:pt>
    <dgm:pt modelId="{F3555FE7-3A1B-4DFC-9F6B-95DF0FE75D22}" type="sibTrans" cxnId="{C2C5377A-6C72-4AC7-9023-1379ABDD3A3F}">
      <dgm:prSet/>
      <dgm:spPr/>
      <dgm:t>
        <a:bodyPr/>
        <a:lstStyle/>
        <a:p>
          <a:endParaRPr lang="es-CL"/>
        </a:p>
      </dgm:t>
    </dgm:pt>
    <dgm:pt modelId="{76AE2E94-9151-46BB-8B84-EFDADDC25151}">
      <dgm:prSet phldrT="[Texto]"/>
      <dgm:spPr/>
      <dgm:t>
        <a:bodyPr/>
        <a:lstStyle/>
        <a:p>
          <a:r>
            <a:rPr lang="es-CL" dirty="0" smtClean="0"/>
            <a:t>Estrategias de Crecimiento Integrado</a:t>
          </a:r>
          <a:endParaRPr lang="es-CL" dirty="0"/>
        </a:p>
      </dgm:t>
    </dgm:pt>
    <dgm:pt modelId="{99360400-3599-43FC-BF07-CE77ABC8B4B5}" type="sibTrans" cxnId="{612D4B9D-8CD1-4660-BBC5-F595B37F58B1}">
      <dgm:prSet/>
      <dgm:spPr/>
      <dgm:t>
        <a:bodyPr/>
        <a:lstStyle/>
        <a:p>
          <a:endParaRPr lang="es-CL"/>
        </a:p>
      </dgm:t>
    </dgm:pt>
    <dgm:pt modelId="{87A90AF9-293D-4715-8C12-6704BF5139B4}" type="parTrans" cxnId="{612D4B9D-8CD1-4660-BBC5-F595B37F58B1}">
      <dgm:prSet/>
      <dgm:spPr/>
      <dgm:t>
        <a:bodyPr/>
        <a:lstStyle/>
        <a:p>
          <a:endParaRPr lang="es-CL"/>
        </a:p>
      </dgm:t>
    </dgm:pt>
    <dgm:pt modelId="{63AB5E0B-1F87-4A66-9291-D2396269C6D3}">
      <dgm:prSet phldrT="[Texto]"/>
      <dgm:spPr/>
      <dgm:t>
        <a:bodyPr/>
        <a:lstStyle/>
        <a:p>
          <a:r>
            <a:rPr lang="es-CL" b="1" dirty="0" smtClean="0"/>
            <a:t>Diversificación concéntrica</a:t>
          </a:r>
          <a:endParaRPr lang="es-CL" dirty="0"/>
        </a:p>
      </dgm:t>
    </dgm:pt>
    <dgm:pt modelId="{B45D1D9E-A0A5-4727-B2EA-68127B9D0E2F}" type="parTrans" cxnId="{41673752-C31C-4D51-A21D-FD9ADA72E84E}">
      <dgm:prSet/>
      <dgm:spPr/>
      <dgm:t>
        <a:bodyPr/>
        <a:lstStyle/>
        <a:p>
          <a:endParaRPr lang="es-CL"/>
        </a:p>
      </dgm:t>
    </dgm:pt>
    <dgm:pt modelId="{296639A0-F36D-4026-B270-D1A6A46B6E63}" type="sibTrans" cxnId="{41673752-C31C-4D51-A21D-FD9ADA72E84E}">
      <dgm:prSet/>
      <dgm:spPr/>
      <dgm:t>
        <a:bodyPr/>
        <a:lstStyle/>
        <a:p>
          <a:endParaRPr lang="es-CL"/>
        </a:p>
      </dgm:t>
    </dgm:pt>
    <dgm:pt modelId="{0138FAE0-CBF1-4D20-B329-B917EF6B13EC}">
      <dgm:prSet phldrT="[Texto]"/>
      <dgm:spPr/>
      <dgm:t>
        <a:bodyPr/>
        <a:lstStyle/>
        <a:p>
          <a:r>
            <a:rPr lang="es-CL" b="1" dirty="0" smtClean="0"/>
            <a:t>Diversificación pura</a:t>
          </a:r>
          <a:endParaRPr lang="es-CL" dirty="0"/>
        </a:p>
      </dgm:t>
    </dgm:pt>
    <dgm:pt modelId="{70BFD732-D4D3-46FE-83F4-478D51485063}" type="parTrans" cxnId="{94DAFCA2-64EB-4453-8FB4-E5BC209B94C6}">
      <dgm:prSet/>
      <dgm:spPr/>
      <dgm:t>
        <a:bodyPr/>
        <a:lstStyle/>
        <a:p>
          <a:endParaRPr lang="es-CL"/>
        </a:p>
      </dgm:t>
    </dgm:pt>
    <dgm:pt modelId="{BED8EE2F-E269-495E-A71A-480DBB376CB7}" type="sibTrans" cxnId="{94DAFCA2-64EB-4453-8FB4-E5BC209B94C6}">
      <dgm:prSet/>
      <dgm:spPr/>
      <dgm:t>
        <a:bodyPr/>
        <a:lstStyle/>
        <a:p>
          <a:endParaRPr lang="es-CL"/>
        </a:p>
      </dgm:t>
    </dgm:pt>
    <dgm:pt modelId="{80680206-277C-45E6-9494-27E98EC5558D}" type="pres">
      <dgm:prSet presAssocID="{4C0E6673-32EC-4091-AA30-5C7E4F2270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07DCB52-5E1D-49EC-8DFA-1DB8C5778034}" type="pres">
      <dgm:prSet presAssocID="{BB939DA8-FDD4-4D2A-A871-78CBC6D36F92}" presName="compNode" presStyleCnt="0"/>
      <dgm:spPr/>
      <dgm:t>
        <a:bodyPr/>
        <a:lstStyle/>
        <a:p>
          <a:endParaRPr lang="es-ES_tradnl"/>
        </a:p>
      </dgm:t>
    </dgm:pt>
    <dgm:pt modelId="{7842ED29-D316-40D9-821B-BB80DFE26A31}" type="pres">
      <dgm:prSet presAssocID="{BB939DA8-FDD4-4D2A-A871-78CBC6D36F92}" presName="aNode" presStyleLbl="bgShp" presStyleIdx="0" presStyleCnt="3"/>
      <dgm:spPr/>
      <dgm:t>
        <a:bodyPr/>
        <a:lstStyle/>
        <a:p>
          <a:endParaRPr lang="es-CL"/>
        </a:p>
      </dgm:t>
    </dgm:pt>
    <dgm:pt modelId="{1FC6AB4A-3A96-4D2F-8208-9717BC525EB8}" type="pres">
      <dgm:prSet presAssocID="{BB939DA8-FDD4-4D2A-A871-78CBC6D36F92}" presName="textNode" presStyleLbl="bgShp" presStyleIdx="0" presStyleCnt="3"/>
      <dgm:spPr/>
      <dgm:t>
        <a:bodyPr/>
        <a:lstStyle/>
        <a:p>
          <a:endParaRPr lang="es-CL"/>
        </a:p>
      </dgm:t>
    </dgm:pt>
    <dgm:pt modelId="{D57C1E61-D210-4C3A-B4A6-BCC666CEA5C4}" type="pres">
      <dgm:prSet presAssocID="{BB939DA8-FDD4-4D2A-A871-78CBC6D36F92}" presName="compChildNode" presStyleCnt="0"/>
      <dgm:spPr/>
      <dgm:t>
        <a:bodyPr/>
        <a:lstStyle/>
        <a:p>
          <a:endParaRPr lang="es-ES_tradnl"/>
        </a:p>
      </dgm:t>
    </dgm:pt>
    <dgm:pt modelId="{A21F0C06-429B-4CFA-A8ED-331E36803C9A}" type="pres">
      <dgm:prSet presAssocID="{BB939DA8-FDD4-4D2A-A871-78CBC6D36F92}" presName="theInnerList" presStyleCnt="0"/>
      <dgm:spPr/>
      <dgm:t>
        <a:bodyPr/>
        <a:lstStyle/>
        <a:p>
          <a:endParaRPr lang="es-ES_tradnl"/>
        </a:p>
      </dgm:t>
    </dgm:pt>
    <dgm:pt modelId="{227B6072-DBC5-4730-B76C-87ADC501F5EC}" type="pres">
      <dgm:prSet presAssocID="{A8465143-AA7E-4855-A7E8-7FCA3520BC40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23C8473-DB5B-4EB1-A24F-EA09BBB41104}" type="pres">
      <dgm:prSet presAssocID="{A8465143-AA7E-4855-A7E8-7FCA3520BC40}" presName="aSpace2" presStyleCnt="0"/>
      <dgm:spPr/>
      <dgm:t>
        <a:bodyPr/>
        <a:lstStyle/>
        <a:p>
          <a:endParaRPr lang="es-ES_tradnl"/>
        </a:p>
      </dgm:t>
    </dgm:pt>
    <dgm:pt modelId="{F83AA8AD-99B3-42ED-AC78-18D0E6866DB9}" type="pres">
      <dgm:prSet presAssocID="{19527E45-650F-4F3B-A3F7-E7B11BE6BB14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CDF7FB-075D-4E5D-9A51-CE20B4F7EDC1}" type="pres">
      <dgm:prSet presAssocID="{19527E45-650F-4F3B-A3F7-E7B11BE6BB14}" presName="aSpace2" presStyleCnt="0"/>
      <dgm:spPr/>
      <dgm:t>
        <a:bodyPr/>
        <a:lstStyle/>
        <a:p>
          <a:endParaRPr lang="es-ES_tradnl"/>
        </a:p>
      </dgm:t>
    </dgm:pt>
    <dgm:pt modelId="{B8EFF672-6D1A-4706-93D4-AABAF5253438}" type="pres">
      <dgm:prSet presAssocID="{D1483160-87F9-4831-A805-5F6DC2B00601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346839-5866-482D-9E52-F4CD51D47C16}" type="pres">
      <dgm:prSet presAssocID="{BB939DA8-FDD4-4D2A-A871-78CBC6D36F92}" presName="aSpace" presStyleCnt="0"/>
      <dgm:spPr/>
      <dgm:t>
        <a:bodyPr/>
        <a:lstStyle/>
        <a:p>
          <a:endParaRPr lang="es-ES_tradnl"/>
        </a:p>
      </dgm:t>
    </dgm:pt>
    <dgm:pt modelId="{281AAEFF-E30E-45E7-9627-666E8122D979}" type="pres">
      <dgm:prSet presAssocID="{76AE2E94-9151-46BB-8B84-EFDADDC25151}" presName="compNode" presStyleCnt="0"/>
      <dgm:spPr/>
      <dgm:t>
        <a:bodyPr/>
        <a:lstStyle/>
        <a:p>
          <a:endParaRPr lang="es-ES_tradnl"/>
        </a:p>
      </dgm:t>
    </dgm:pt>
    <dgm:pt modelId="{3D1D1D0D-FE8A-4D32-86B0-E85F5189D7A1}" type="pres">
      <dgm:prSet presAssocID="{76AE2E94-9151-46BB-8B84-EFDADDC25151}" presName="aNode" presStyleLbl="bgShp" presStyleIdx="1" presStyleCnt="3"/>
      <dgm:spPr/>
      <dgm:t>
        <a:bodyPr/>
        <a:lstStyle/>
        <a:p>
          <a:endParaRPr lang="es-CL"/>
        </a:p>
      </dgm:t>
    </dgm:pt>
    <dgm:pt modelId="{8CFDB0A7-F9B6-4267-AFF1-7DAF65D57479}" type="pres">
      <dgm:prSet presAssocID="{76AE2E94-9151-46BB-8B84-EFDADDC25151}" presName="textNode" presStyleLbl="bgShp" presStyleIdx="1" presStyleCnt="3"/>
      <dgm:spPr/>
      <dgm:t>
        <a:bodyPr/>
        <a:lstStyle/>
        <a:p>
          <a:endParaRPr lang="es-CL"/>
        </a:p>
      </dgm:t>
    </dgm:pt>
    <dgm:pt modelId="{D433FD37-2B4E-4A7A-BAEB-E5D34B7B27FD}" type="pres">
      <dgm:prSet presAssocID="{76AE2E94-9151-46BB-8B84-EFDADDC25151}" presName="compChildNode" presStyleCnt="0"/>
      <dgm:spPr/>
      <dgm:t>
        <a:bodyPr/>
        <a:lstStyle/>
        <a:p>
          <a:endParaRPr lang="es-ES_tradnl"/>
        </a:p>
      </dgm:t>
    </dgm:pt>
    <dgm:pt modelId="{5F945856-9592-462C-B7F4-384792490D5F}" type="pres">
      <dgm:prSet presAssocID="{76AE2E94-9151-46BB-8B84-EFDADDC25151}" presName="theInnerList" presStyleCnt="0"/>
      <dgm:spPr/>
      <dgm:t>
        <a:bodyPr/>
        <a:lstStyle/>
        <a:p>
          <a:endParaRPr lang="es-ES_tradnl"/>
        </a:p>
      </dgm:t>
    </dgm:pt>
    <dgm:pt modelId="{32DC540D-F32B-486B-92CD-7ABD59195C90}" type="pres">
      <dgm:prSet presAssocID="{A8DAEEFA-C9F9-4B72-8F04-2366B88A6F26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2E4428-1F41-4489-ACC4-51D4F292C33D}" type="pres">
      <dgm:prSet presAssocID="{A8DAEEFA-C9F9-4B72-8F04-2366B88A6F26}" presName="aSpace2" presStyleCnt="0"/>
      <dgm:spPr/>
      <dgm:t>
        <a:bodyPr/>
        <a:lstStyle/>
        <a:p>
          <a:endParaRPr lang="es-ES_tradnl"/>
        </a:p>
      </dgm:t>
    </dgm:pt>
    <dgm:pt modelId="{4222757D-9A94-46A2-AB24-99C354CE7E66}" type="pres">
      <dgm:prSet presAssocID="{DE2CA52B-30CE-444A-84B2-51C432E95828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7C2D50F-EF51-4682-BBEB-0BB68B48F395}" type="pres">
      <dgm:prSet presAssocID="{DE2CA52B-30CE-444A-84B2-51C432E95828}" presName="aSpace2" presStyleCnt="0"/>
      <dgm:spPr/>
      <dgm:t>
        <a:bodyPr/>
        <a:lstStyle/>
        <a:p>
          <a:endParaRPr lang="es-ES_tradnl"/>
        </a:p>
      </dgm:t>
    </dgm:pt>
    <dgm:pt modelId="{FECAF977-2C0D-456A-8AEA-03FDD36AE404}" type="pres">
      <dgm:prSet presAssocID="{57FB2F7E-D1F1-4E83-A1A8-9D1BAEAFA80B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86E5F72-A3E1-4F7C-AB62-EE9353218C17}" type="pres">
      <dgm:prSet presAssocID="{76AE2E94-9151-46BB-8B84-EFDADDC25151}" presName="aSpace" presStyleCnt="0"/>
      <dgm:spPr/>
      <dgm:t>
        <a:bodyPr/>
        <a:lstStyle/>
        <a:p>
          <a:endParaRPr lang="es-ES_tradnl"/>
        </a:p>
      </dgm:t>
    </dgm:pt>
    <dgm:pt modelId="{C1A4E2FE-B76F-4617-BD53-ED167823A4C7}" type="pres">
      <dgm:prSet presAssocID="{1E6E0457-17FB-4F76-A25B-83F117CFBA08}" presName="compNode" presStyleCnt="0"/>
      <dgm:spPr/>
      <dgm:t>
        <a:bodyPr/>
        <a:lstStyle/>
        <a:p>
          <a:endParaRPr lang="es-ES_tradnl"/>
        </a:p>
      </dgm:t>
    </dgm:pt>
    <dgm:pt modelId="{7C00C659-06EE-4735-BE46-F70CE3BF7DD5}" type="pres">
      <dgm:prSet presAssocID="{1E6E0457-17FB-4F76-A25B-83F117CFBA08}" presName="aNode" presStyleLbl="bgShp" presStyleIdx="2" presStyleCnt="3"/>
      <dgm:spPr/>
      <dgm:t>
        <a:bodyPr/>
        <a:lstStyle/>
        <a:p>
          <a:endParaRPr lang="es-CL"/>
        </a:p>
      </dgm:t>
    </dgm:pt>
    <dgm:pt modelId="{B37F3485-1EAF-488A-AE19-973A5E54B0D8}" type="pres">
      <dgm:prSet presAssocID="{1E6E0457-17FB-4F76-A25B-83F117CFBA08}" presName="textNode" presStyleLbl="bgShp" presStyleIdx="2" presStyleCnt="3"/>
      <dgm:spPr/>
      <dgm:t>
        <a:bodyPr/>
        <a:lstStyle/>
        <a:p>
          <a:endParaRPr lang="es-CL"/>
        </a:p>
      </dgm:t>
    </dgm:pt>
    <dgm:pt modelId="{00D4D2F1-C7E1-49F7-949F-585CFA265EF4}" type="pres">
      <dgm:prSet presAssocID="{1E6E0457-17FB-4F76-A25B-83F117CFBA08}" presName="compChildNode" presStyleCnt="0"/>
      <dgm:spPr/>
      <dgm:t>
        <a:bodyPr/>
        <a:lstStyle/>
        <a:p>
          <a:endParaRPr lang="es-ES_tradnl"/>
        </a:p>
      </dgm:t>
    </dgm:pt>
    <dgm:pt modelId="{6A8A397A-7F64-495A-9225-D076179C2210}" type="pres">
      <dgm:prSet presAssocID="{1E6E0457-17FB-4F76-A25B-83F117CFBA08}" presName="theInnerList" presStyleCnt="0"/>
      <dgm:spPr/>
      <dgm:t>
        <a:bodyPr/>
        <a:lstStyle/>
        <a:p>
          <a:endParaRPr lang="es-ES_tradnl"/>
        </a:p>
      </dgm:t>
    </dgm:pt>
    <dgm:pt modelId="{EEC54A4D-F3BF-47CF-82A1-9702AB9A6A01}" type="pres">
      <dgm:prSet presAssocID="{63AB5E0B-1F87-4A66-9291-D2396269C6D3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1F0658F-1F2E-4014-BE9B-9BEBAC482AE0}" type="pres">
      <dgm:prSet presAssocID="{63AB5E0B-1F87-4A66-9291-D2396269C6D3}" presName="aSpace2" presStyleCnt="0"/>
      <dgm:spPr/>
      <dgm:t>
        <a:bodyPr/>
        <a:lstStyle/>
        <a:p>
          <a:endParaRPr lang="es-ES_tradnl"/>
        </a:p>
      </dgm:t>
    </dgm:pt>
    <dgm:pt modelId="{0A322540-E15A-4892-8B86-B26545F02B4E}" type="pres">
      <dgm:prSet presAssocID="{0138FAE0-CBF1-4D20-B329-B917EF6B13EC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1D7F161-AF19-4C61-92A7-BD583E533D68}" srcId="{BB939DA8-FDD4-4D2A-A871-78CBC6D36F92}" destId="{19527E45-650F-4F3B-A3F7-E7B11BE6BB14}" srcOrd="1" destOrd="0" parTransId="{6C4D9788-6860-4F01-8345-C5B059308AD2}" sibTransId="{330AA8D8-3115-4229-A2E8-F558F21757A3}"/>
    <dgm:cxn modelId="{DA530181-5729-4311-B4F3-A054683E2845}" srcId="{4C0E6673-32EC-4091-AA30-5C7E4F22701A}" destId="{1E6E0457-17FB-4F76-A25B-83F117CFBA08}" srcOrd="2" destOrd="0" parTransId="{89F63F91-5814-4179-9E8C-9A59DE8CEF2D}" sibTransId="{7DFEC78C-3AAD-4799-8A4D-F67AFA673D19}"/>
    <dgm:cxn modelId="{94DAFCA2-64EB-4453-8FB4-E5BC209B94C6}" srcId="{1E6E0457-17FB-4F76-A25B-83F117CFBA08}" destId="{0138FAE0-CBF1-4D20-B329-B917EF6B13EC}" srcOrd="1" destOrd="0" parTransId="{70BFD732-D4D3-46FE-83F4-478D51485063}" sibTransId="{BED8EE2F-E269-495E-A71A-480DBB376CB7}"/>
    <dgm:cxn modelId="{5FF1BC20-DB3C-4C34-A727-9F3540AB392F}" type="presOf" srcId="{76AE2E94-9151-46BB-8B84-EFDADDC25151}" destId="{8CFDB0A7-F9B6-4267-AFF1-7DAF65D57479}" srcOrd="1" destOrd="0" presId="urn:microsoft.com/office/officeart/2005/8/layout/lProcess2"/>
    <dgm:cxn modelId="{317578F8-2FE6-4445-8D5D-BFC4D8C04579}" type="presOf" srcId="{A8465143-AA7E-4855-A7E8-7FCA3520BC40}" destId="{227B6072-DBC5-4730-B76C-87ADC501F5EC}" srcOrd="0" destOrd="0" presId="urn:microsoft.com/office/officeart/2005/8/layout/lProcess2"/>
    <dgm:cxn modelId="{B85873B6-C6EC-48C9-9E88-E43B111EA3CC}" srcId="{BB939DA8-FDD4-4D2A-A871-78CBC6D36F92}" destId="{D1483160-87F9-4831-A805-5F6DC2B00601}" srcOrd="2" destOrd="0" parTransId="{0B4C279C-D3CF-4151-AC02-7B5C0286B23D}" sibTransId="{25DF8967-4D3F-456D-A6F4-F826D3BF7A04}"/>
    <dgm:cxn modelId="{701A0385-D8FB-40F2-A12F-6B0165A57F1C}" type="presOf" srcId="{BB939DA8-FDD4-4D2A-A871-78CBC6D36F92}" destId="{7842ED29-D316-40D9-821B-BB80DFE26A31}" srcOrd="0" destOrd="0" presId="urn:microsoft.com/office/officeart/2005/8/layout/lProcess2"/>
    <dgm:cxn modelId="{5EDF7AA4-B99F-4C21-B277-EF064C6D8C88}" srcId="{76AE2E94-9151-46BB-8B84-EFDADDC25151}" destId="{DE2CA52B-30CE-444A-84B2-51C432E95828}" srcOrd="1" destOrd="0" parTransId="{C03732B4-4643-4C95-AAC2-82FB9D536FF7}" sibTransId="{F7671F26-5237-477F-9F4C-82ABF6D9EC65}"/>
    <dgm:cxn modelId="{F3F7D569-51AE-4DA8-A023-F066EABD8480}" type="presOf" srcId="{76AE2E94-9151-46BB-8B84-EFDADDC25151}" destId="{3D1D1D0D-FE8A-4D32-86B0-E85F5189D7A1}" srcOrd="0" destOrd="0" presId="urn:microsoft.com/office/officeart/2005/8/layout/lProcess2"/>
    <dgm:cxn modelId="{AB7F8B54-CC05-4FED-B662-536741B6DA48}" type="presOf" srcId="{DE2CA52B-30CE-444A-84B2-51C432E95828}" destId="{4222757D-9A94-46A2-AB24-99C354CE7E66}" srcOrd="0" destOrd="0" presId="urn:microsoft.com/office/officeart/2005/8/layout/lProcess2"/>
    <dgm:cxn modelId="{EB34EF25-7E80-48CD-82D0-ECD639410ECE}" srcId="{76AE2E94-9151-46BB-8B84-EFDADDC25151}" destId="{A8DAEEFA-C9F9-4B72-8F04-2366B88A6F26}" srcOrd="0" destOrd="0" parTransId="{E6AE5AB5-10AD-4E37-9178-3C14145E5DDB}" sibTransId="{C37049F0-505B-40AC-B267-DFD82A680C7B}"/>
    <dgm:cxn modelId="{5FE5BF6D-F1DD-4BE3-BFF2-54CFC920207D}" srcId="{BB939DA8-FDD4-4D2A-A871-78CBC6D36F92}" destId="{A8465143-AA7E-4855-A7E8-7FCA3520BC40}" srcOrd="0" destOrd="0" parTransId="{1D6B14BB-6194-41E4-A53E-2BB8DC225BF8}" sibTransId="{25EA0086-CBDF-45E1-AFEF-51277BDEA2EC}"/>
    <dgm:cxn modelId="{C9685217-7259-4810-A8A2-3796245E6630}" type="presOf" srcId="{0138FAE0-CBF1-4D20-B329-B917EF6B13EC}" destId="{0A322540-E15A-4892-8B86-B26545F02B4E}" srcOrd="0" destOrd="0" presId="urn:microsoft.com/office/officeart/2005/8/layout/lProcess2"/>
    <dgm:cxn modelId="{0E1EF3C8-8E3C-4120-976B-7960AF22EB3F}" type="presOf" srcId="{1E6E0457-17FB-4F76-A25B-83F117CFBA08}" destId="{B37F3485-1EAF-488A-AE19-973A5E54B0D8}" srcOrd="1" destOrd="0" presId="urn:microsoft.com/office/officeart/2005/8/layout/lProcess2"/>
    <dgm:cxn modelId="{25303371-D5A1-426E-B2AB-67D86EACBCA6}" type="presOf" srcId="{63AB5E0B-1F87-4A66-9291-D2396269C6D3}" destId="{EEC54A4D-F3BF-47CF-82A1-9702AB9A6A01}" srcOrd="0" destOrd="0" presId="urn:microsoft.com/office/officeart/2005/8/layout/lProcess2"/>
    <dgm:cxn modelId="{7C12E80E-5FEC-46C4-AD1B-FA7E0E1035B2}" type="presOf" srcId="{1E6E0457-17FB-4F76-A25B-83F117CFBA08}" destId="{7C00C659-06EE-4735-BE46-F70CE3BF7DD5}" srcOrd="0" destOrd="0" presId="urn:microsoft.com/office/officeart/2005/8/layout/lProcess2"/>
    <dgm:cxn modelId="{61E439F0-2676-4AEB-ACA7-6F189D1B4324}" srcId="{4C0E6673-32EC-4091-AA30-5C7E4F22701A}" destId="{BB939DA8-FDD4-4D2A-A871-78CBC6D36F92}" srcOrd="0" destOrd="0" parTransId="{CFDEEB6D-ECEA-40A9-927C-3C28C088DA5A}" sibTransId="{643B0D3B-1049-4821-B3AA-8E3BA59B3F42}"/>
    <dgm:cxn modelId="{612D4B9D-8CD1-4660-BBC5-F595B37F58B1}" srcId="{4C0E6673-32EC-4091-AA30-5C7E4F22701A}" destId="{76AE2E94-9151-46BB-8B84-EFDADDC25151}" srcOrd="1" destOrd="0" parTransId="{87A90AF9-293D-4715-8C12-6704BF5139B4}" sibTransId="{99360400-3599-43FC-BF07-CE77ABC8B4B5}"/>
    <dgm:cxn modelId="{C2C5377A-6C72-4AC7-9023-1379ABDD3A3F}" srcId="{76AE2E94-9151-46BB-8B84-EFDADDC25151}" destId="{57FB2F7E-D1F1-4E83-A1A8-9D1BAEAFA80B}" srcOrd="2" destOrd="0" parTransId="{525A90E6-0CA5-40DF-831C-AC10E43F09F4}" sibTransId="{F3555FE7-3A1B-4DFC-9F6B-95DF0FE75D22}"/>
    <dgm:cxn modelId="{FD219CA3-AAC2-4026-B298-C0DCD0F434D0}" type="presOf" srcId="{BB939DA8-FDD4-4D2A-A871-78CBC6D36F92}" destId="{1FC6AB4A-3A96-4D2F-8208-9717BC525EB8}" srcOrd="1" destOrd="0" presId="urn:microsoft.com/office/officeart/2005/8/layout/lProcess2"/>
    <dgm:cxn modelId="{20CD092A-2DE8-41BD-81F2-33384F077C2C}" type="presOf" srcId="{57FB2F7E-D1F1-4E83-A1A8-9D1BAEAFA80B}" destId="{FECAF977-2C0D-456A-8AEA-03FDD36AE404}" srcOrd="0" destOrd="0" presId="urn:microsoft.com/office/officeart/2005/8/layout/lProcess2"/>
    <dgm:cxn modelId="{83C00152-AC45-4CE8-8206-DC00DF04E361}" type="presOf" srcId="{A8DAEEFA-C9F9-4B72-8F04-2366B88A6F26}" destId="{32DC540D-F32B-486B-92CD-7ABD59195C90}" srcOrd="0" destOrd="0" presId="urn:microsoft.com/office/officeart/2005/8/layout/lProcess2"/>
    <dgm:cxn modelId="{87C7623D-8212-435C-B5DE-96D50AD563A1}" type="presOf" srcId="{D1483160-87F9-4831-A805-5F6DC2B00601}" destId="{B8EFF672-6D1A-4706-93D4-AABAF5253438}" srcOrd="0" destOrd="0" presId="urn:microsoft.com/office/officeart/2005/8/layout/lProcess2"/>
    <dgm:cxn modelId="{41673752-C31C-4D51-A21D-FD9ADA72E84E}" srcId="{1E6E0457-17FB-4F76-A25B-83F117CFBA08}" destId="{63AB5E0B-1F87-4A66-9291-D2396269C6D3}" srcOrd="0" destOrd="0" parTransId="{B45D1D9E-A0A5-4727-B2EA-68127B9D0E2F}" sibTransId="{296639A0-F36D-4026-B270-D1A6A46B6E63}"/>
    <dgm:cxn modelId="{00F7648C-9808-4888-928E-9F9C66485DEE}" type="presOf" srcId="{4C0E6673-32EC-4091-AA30-5C7E4F22701A}" destId="{80680206-277C-45E6-9494-27E98EC5558D}" srcOrd="0" destOrd="0" presId="urn:microsoft.com/office/officeart/2005/8/layout/lProcess2"/>
    <dgm:cxn modelId="{21BAE25B-CA2A-4B70-AA84-CD592863D632}" type="presOf" srcId="{19527E45-650F-4F3B-A3F7-E7B11BE6BB14}" destId="{F83AA8AD-99B3-42ED-AC78-18D0E6866DB9}" srcOrd="0" destOrd="0" presId="urn:microsoft.com/office/officeart/2005/8/layout/lProcess2"/>
    <dgm:cxn modelId="{6A7EFBF4-4C1C-4C7B-AF39-61F641E94892}" type="presParOf" srcId="{80680206-277C-45E6-9494-27E98EC5558D}" destId="{607DCB52-5E1D-49EC-8DFA-1DB8C5778034}" srcOrd="0" destOrd="0" presId="urn:microsoft.com/office/officeart/2005/8/layout/lProcess2"/>
    <dgm:cxn modelId="{04F215F2-2557-4703-AEBE-6510FDAF1ACF}" type="presParOf" srcId="{607DCB52-5E1D-49EC-8DFA-1DB8C5778034}" destId="{7842ED29-D316-40D9-821B-BB80DFE26A31}" srcOrd="0" destOrd="0" presId="urn:microsoft.com/office/officeart/2005/8/layout/lProcess2"/>
    <dgm:cxn modelId="{183B1D3E-D70D-4FE7-8692-CD101AEA25DB}" type="presParOf" srcId="{607DCB52-5E1D-49EC-8DFA-1DB8C5778034}" destId="{1FC6AB4A-3A96-4D2F-8208-9717BC525EB8}" srcOrd="1" destOrd="0" presId="urn:microsoft.com/office/officeart/2005/8/layout/lProcess2"/>
    <dgm:cxn modelId="{33627CE5-B453-41C3-996F-42BCBB563902}" type="presParOf" srcId="{607DCB52-5E1D-49EC-8DFA-1DB8C5778034}" destId="{D57C1E61-D210-4C3A-B4A6-BCC666CEA5C4}" srcOrd="2" destOrd="0" presId="urn:microsoft.com/office/officeart/2005/8/layout/lProcess2"/>
    <dgm:cxn modelId="{B41EDC9F-B9EC-490B-934F-764028D1A2EF}" type="presParOf" srcId="{D57C1E61-D210-4C3A-B4A6-BCC666CEA5C4}" destId="{A21F0C06-429B-4CFA-A8ED-331E36803C9A}" srcOrd="0" destOrd="0" presId="urn:microsoft.com/office/officeart/2005/8/layout/lProcess2"/>
    <dgm:cxn modelId="{5BEE964E-D7AA-4317-BCAE-0E0EA4D14557}" type="presParOf" srcId="{A21F0C06-429B-4CFA-A8ED-331E36803C9A}" destId="{227B6072-DBC5-4730-B76C-87ADC501F5EC}" srcOrd="0" destOrd="0" presId="urn:microsoft.com/office/officeart/2005/8/layout/lProcess2"/>
    <dgm:cxn modelId="{A5917F92-B885-4B30-9339-1C250C8BB943}" type="presParOf" srcId="{A21F0C06-429B-4CFA-A8ED-331E36803C9A}" destId="{723C8473-DB5B-4EB1-A24F-EA09BBB41104}" srcOrd="1" destOrd="0" presId="urn:microsoft.com/office/officeart/2005/8/layout/lProcess2"/>
    <dgm:cxn modelId="{1249C992-1335-4706-8C72-934993429C99}" type="presParOf" srcId="{A21F0C06-429B-4CFA-A8ED-331E36803C9A}" destId="{F83AA8AD-99B3-42ED-AC78-18D0E6866DB9}" srcOrd="2" destOrd="0" presId="urn:microsoft.com/office/officeart/2005/8/layout/lProcess2"/>
    <dgm:cxn modelId="{ADB47801-C660-433C-9C18-CEC639133F27}" type="presParOf" srcId="{A21F0C06-429B-4CFA-A8ED-331E36803C9A}" destId="{3FCDF7FB-075D-4E5D-9A51-CE20B4F7EDC1}" srcOrd="3" destOrd="0" presId="urn:microsoft.com/office/officeart/2005/8/layout/lProcess2"/>
    <dgm:cxn modelId="{44F61050-0360-490B-A78B-F972EBF7775C}" type="presParOf" srcId="{A21F0C06-429B-4CFA-A8ED-331E36803C9A}" destId="{B8EFF672-6D1A-4706-93D4-AABAF5253438}" srcOrd="4" destOrd="0" presId="urn:microsoft.com/office/officeart/2005/8/layout/lProcess2"/>
    <dgm:cxn modelId="{0A3C419F-7DB9-47D6-A456-3E26CFA53972}" type="presParOf" srcId="{80680206-277C-45E6-9494-27E98EC5558D}" destId="{44346839-5866-482D-9E52-F4CD51D47C16}" srcOrd="1" destOrd="0" presId="urn:microsoft.com/office/officeart/2005/8/layout/lProcess2"/>
    <dgm:cxn modelId="{960C72F8-7E1E-4D1C-897F-A52E0647E4CA}" type="presParOf" srcId="{80680206-277C-45E6-9494-27E98EC5558D}" destId="{281AAEFF-E30E-45E7-9627-666E8122D979}" srcOrd="2" destOrd="0" presId="urn:microsoft.com/office/officeart/2005/8/layout/lProcess2"/>
    <dgm:cxn modelId="{F385DF72-A054-4243-951D-D66B9AEA5557}" type="presParOf" srcId="{281AAEFF-E30E-45E7-9627-666E8122D979}" destId="{3D1D1D0D-FE8A-4D32-86B0-E85F5189D7A1}" srcOrd="0" destOrd="0" presId="urn:microsoft.com/office/officeart/2005/8/layout/lProcess2"/>
    <dgm:cxn modelId="{EDAD82CE-9D49-4CA6-8441-53BE2B55A360}" type="presParOf" srcId="{281AAEFF-E30E-45E7-9627-666E8122D979}" destId="{8CFDB0A7-F9B6-4267-AFF1-7DAF65D57479}" srcOrd="1" destOrd="0" presId="urn:microsoft.com/office/officeart/2005/8/layout/lProcess2"/>
    <dgm:cxn modelId="{43D0A285-5039-441E-89C7-3366E362FBFC}" type="presParOf" srcId="{281AAEFF-E30E-45E7-9627-666E8122D979}" destId="{D433FD37-2B4E-4A7A-BAEB-E5D34B7B27FD}" srcOrd="2" destOrd="0" presId="urn:microsoft.com/office/officeart/2005/8/layout/lProcess2"/>
    <dgm:cxn modelId="{7F45A0F0-13CD-48E5-8BFC-0207BC3845A5}" type="presParOf" srcId="{D433FD37-2B4E-4A7A-BAEB-E5D34B7B27FD}" destId="{5F945856-9592-462C-B7F4-384792490D5F}" srcOrd="0" destOrd="0" presId="urn:microsoft.com/office/officeart/2005/8/layout/lProcess2"/>
    <dgm:cxn modelId="{E9230EEF-6286-49F1-A2CC-7932718EB999}" type="presParOf" srcId="{5F945856-9592-462C-B7F4-384792490D5F}" destId="{32DC540D-F32B-486B-92CD-7ABD59195C90}" srcOrd="0" destOrd="0" presId="urn:microsoft.com/office/officeart/2005/8/layout/lProcess2"/>
    <dgm:cxn modelId="{3C1F31ED-771D-44A3-8846-0C0C9E06B487}" type="presParOf" srcId="{5F945856-9592-462C-B7F4-384792490D5F}" destId="{982E4428-1F41-4489-ACC4-51D4F292C33D}" srcOrd="1" destOrd="0" presId="urn:microsoft.com/office/officeart/2005/8/layout/lProcess2"/>
    <dgm:cxn modelId="{8A1C4CDB-7EAD-46D1-BB00-B010EB369C0B}" type="presParOf" srcId="{5F945856-9592-462C-B7F4-384792490D5F}" destId="{4222757D-9A94-46A2-AB24-99C354CE7E66}" srcOrd="2" destOrd="0" presId="urn:microsoft.com/office/officeart/2005/8/layout/lProcess2"/>
    <dgm:cxn modelId="{5624F625-6015-4B64-986D-2CBF34BDCDB5}" type="presParOf" srcId="{5F945856-9592-462C-B7F4-384792490D5F}" destId="{87C2D50F-EF51-4682-BBEB-0BB68B48F395}" srcOrd="3" destOrd="0" presId="urn:microsoft.com/office/officeart/2005/8/layout/lProcess2"/>
    <dgm:cxn modelId="{E9723B44-0EFE-4B47-88C7-E303C9960BB1}" type="presParOf" srcId="{5F945856-9592-462C-B7F4-384792490D5F}" destId="{FECAF977-2C0D-456A-8AEA-03FDD36AE404}" srcOrd="4" destOrd="0" presId="urn:microsoft.com/office/officeart/2005/8/layout/lProcess2"/>
    <dgm:cxn modelId="{51C44223-2DD7-4037-B5E0-3A8D3F70F29F}" type="presParOf" srcId="{80680206-277C-45E6-9494-27E98EC5558D}" destId="{786E5F72-A3E1-4F7C-AB62-EE9353218C17}" srcOrd="3" destOrd="0" presId="urn:microsoft.com/office/officeart/2005/8/layout/lProcess2"/>
    <dgm:cxn modelId="{69D689C4-41E3-409B-8D6E-C9C16FB7BCCE}" type="presParOf" srcId="{80680206-277C-45E6-9494-27E98EC5558D}" destId="{C1A4E2FE-B76F-4617-BD53-ED167823A4C7}" srcOrd="4" destOrd="0" presId="urn:microsoft.com/office/officeart/2005/8/layout/lProcess2"/>
    <dgm:cxn modelId="{1425594C-24AB-4D7A-B5A9-FECE3EE5377A}" type="presParOf" srcId="{C1A4E2FE-B76F-4617-BD53-ED167823A4C7}" destId="{7C00C659-06EE-4735-BE46-F70CE3BF7DD5}" srcOrd="0" destOrd="0" presId="urn:microsoft.com/office/officeart/2005/8/layout/lProcess2"/>
    <dgm:cxn modelId="{2EECEC16-CB52-4F2B-BE2E-A19831326CD9}" type="presParOf" srcId="{C1A4E2FE-B76F-4617-BD53-ED167823A4C7}" destId="{B37F3485-1EAF-488A-AE19-973A5E54B0D8}" srcOrd="1" destOrd="0" presId="urn:microsoft.com/office/officeart/2005/8/layout/lProcess2"/>
    <dgm:cxn modelId="{8F884D7D-233B-4064-9E80-49E5F527B6A9}" type="presParOf" srcId="{C1A4E2FE-B76F-4617-BD53-ED167823A4C7}" destId="{00D4D2F1-C7E1-49F7-949F-585CFA265EF4}" srcOrd="2" destOrd="0" presId="urn:microsoft.com/office/officeart/2005/8/layout/lProcess2"/>
    <dgm:cxn modelId="{ADD89FB6-3C18-471F-B810-480377783B92}" type="presParOf" srcId="{00D4D2F1-C7E1-49F7-949F-585CFA265EF4}" destId="{6A8A397A-7F64-495A-9225-D076179C2210}" srcOrd="0" destOrd="0" presId="urn:microsoft.com/office/officeart/2005/8/layout/lProcess2"/>
    <dgm:cxn modelId="{A604F7BE-998E-4D08-9805-56C58ED235CF}" type="presParOf" srcId="{6A8A397A-7F64-495A-9225-D076179C2210}" destId="{EEC54A4D-F3BF-47CF-82A1-9702AB9A6A01}" srcOrd="0" destOrd="0" presId="urn:microsoft.com/office/officeart/2005/8/layout/lProcess2"/>
    <dgm:cxn modelId="{876AAC31-3296-4062-81CD-087EAB47DD36}" type="presParOf" srcId="{6A8A397A-7F64-495A-9225-D076179C2210}" destId="{51F0658F-1F2E-4014-BE9B-9BEBAC482AE0}" srcOrd="1" destOrd="0" presId="urn:microsoft.com/office/officeart/2005/8/layout/lProcess2"/>
    <dgm:cxn modelId="{DE6B4F36-B615-41DA-8245-2106559444E2}" type="presParOf" srcId="{6A8A397A-7F64-495A-9225-D076179C2210}" destId="{0A322540-E15A-4892-8B86-B26545F02B4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3EB64EA-F5EE-4969-9405-7C3BA102B7EE}" type="doc">
      <dgm:prSet loTypeId="urn:microsoft.com/office/officeart/2005/8/layout/matrix3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41A54300-A255-4A2E-9063-A319566AEA2B}">
      <dgm:prSet phldrT="[Texto]"/>
      <dgm:spPr/>
      <dgm:t>
        <a:bodyPr/>
        <a:lstStyle/>
        <a:p>
          <a:r>
            <a:rPr lang="es-CL" b="1" dirty="0" smtClean="0"/>
            <a:t>Estrategia del Líder</a:t>
          </a:r>
          <a:endParaRPr lang="es-CL" b="1" dirty="0"/>
        </a:p>
      </dgm:t>
    </dgm:pt>
    <dgm:pt modelId="{554BC04C-09B7-4373-9623-79E86948300B}" type="parTrans" cxnId="{BA845B52-988B-4AF5-A2DF-C168FE8E61E4}">
      <dgm:prSet/>
      <dgm:spPr/>
      <dgm:t>
        <a:bodyPr/>
        <a:lstStyle/>
        <a:p>
          <a:endParaRPr lang="es-CL"/>
        </a:p>
      </dgm:t>
    </dgm:pt>
    <dgm:pt modelId="{AA00D89A-FF4A-4872-9492-1EB049C5CE79}" type="sibTrans" cxnId="{BA845B52-988B-4AF5-A2DF-C168FE8E61E4}">
      <dgm:prSet/>
      <dgm:spPr/>
      <dgm:t>
        <a:bodyPr/>
        <a:lstStyle/>
        <a:p>
          <a:endParaRPr lang="es-CL"/>
        </a:p>
      </dgm:t>
    </dgm:pt>
    <dgm:pt modelId="{98B8EB9E-1E74-4ACC-839E-8F7A5F9F2A1A}">
      <dgm:prSet phldrT="[Texto]"/>
      <dgm:spPr/>
      <dgm:t>
        <a:bodyPr/>
        <a:lstStyle/>
        <a:p>
          <a:r>
            <a:rPr lang="es-CL" b="1" dirty="0" smtClean="0"/>
            <a:t>Estrategia del Retador</a:t>
          </a:r>
          <a:endParaRPr lang="es-CL" b="1" dirty="0"/>
        </a:p>
      </dgm:t>
    </dgm:pt>
    <dgm:pt modelId="{8FF03B14-DBBA-4EEC-ABB0-FA792A7E7466}" type="parTrans" cxnId="{CE89C904-4720-4B5A-A9CF-48EAC8FD80A7}">
      <dgm:prSet/>
      <dgm:spPr/>
      <dgm:t>
        <a:bodyPr/>
        <a:lstStyle/>
        <a:p>
          <a:endParaRPr lang="es-CL"/>
        </a:p>
      </dgm:t>
    </dgm:pt>
    <dgm:pt modelId="{FBB01C78-64F2-4B34-B6FC-52C429B4AA5E}" type="sibTrans" cxnId="{CE89C904-4720-4B5A-A9CF-48EAC8FD80A7}">
      <dgm:prSet/>
      <dgm:spPr/>
      <dgm:t>
        <a:bodyPr/>
        <a:lstStyle/>
        <a:p>
          <a:endParaRPr lang="es-CL"/>
        </a:p>
      </dgm:t>
    </dgm:pt>
    <dgm:pt modelId="{85FF2453-7011-4F0B-9143-3B7D57F3244A}">
      <dgm:prSet phldrT="[Texto]"/>
      <dgm:spPr/>
      <dgm:t>
        <a:bodyPr/>
        <a:lstStyle/>
        <a:p>
          <a:r>
            <a:rPr lang="es-CL" b="1" dirty="0" smtClean="0"/>
            <a:t>Estrategia del Seguidor</a:t>
          </a:r>
          <a:endParaRPr lang="es-CL" b="1" dirty="0"/>
        </a:p>
      </dgm:t>
    </dgm:pt>
    <dgm:pt modelId="{D675DDA6-D7F9-4013-948F-AEA4E148FB2D}" type="parTrans" cxnId="{0DCD2211-883C-4408-9D3E-A4BE52428DC6}">
      <dgm:prSet/>
      <dgm:spPr/>
      <dgm:t>
        <a:bodyPr/>
        <a:lstStyle/>
        <a:p>
          <a:endParaRPr lang="es-CL"/>
        </a:p>
      </dgm:t>
    </dgm:pt>
    <dgm:pt modelId="{92853203-5517-4C40-9AEE-1A48D814CF2F}" type="sibTrans" cxnId="{0DCD2211-883C-4408-9D3E-A4BE52428DC6}">
      <dgm:prSet/>
      <dgm:spPr/>
      <dgm:t>
        <a:bodyPr/>
        <a:lstStyle/>
        <a:p>
          <a:endParaRPr lang="es-CL"/>
        </a:p>
      </dgm:t>
    </dgm:pt>
    <dgm:pt modelId="{20045797-E170-48FC-8B95-3BAE7072FF12}">
      <dgm:prSet phldrT="[Texto]"/>
      <dgm:spPr/>
      <dgm:t>
        <a:bodyPr/>
        <a:lstStyle/>
        <a:p>
          <a:r>
            <a:rPr lang="es-CL" b="1" dirty="0" smtClean="0"/>
            <a:t>Estrategia del Especialista</a:t>
          </a:r>
          <a:endParaRPr lang="es-CL" b="1" dirty="0"/>
        </a:p>
      </dgm:t>
    </dgm:pt>
    <dgm:pt modelId="{4F84A22B-B5CC-4C21-93B3-300681F633A4}" type="parTrans" cxnId="{30CB6FC9-7CFB-459C-A9CF-7E5A51A94355}">
      <dgm:prSet/>
      <dgm:spPr/>
      <dgm:t>
        <a:bodyPr/>
        <a:lstStyle/>
        <a:p>
          <a:endParaRPr lang="es-CL"/>
        </a:p>
      </dgm:t>
    </dgm:pt>
    <dgm:pt modelId="{98A2C0EC-2B83-4CEF-8FB2-5B6B7F05F3C8}" type="sibTrans" cxnId="{30CB6FC9-7CFB-459C-A9CF-7E5A51A94355}">
      <dgm:prSet/>
      <dgm:spPr/>
      <dgm:t>
        <a:bodyPr/>
        <a:lstStyle/>
        <a:p>
          <a:endParaRPr lang="es-CL"/>
        </a:p>
      </dgm:t>
    </dgm:pt>
    <dgm:pt modelId="{194FD830-DE86-4B94-8459-FE7D38092C3D}" type="pres">
      <dgm:prSet presAssocID="{B3EB64EA-F5EE-4969-9405-7C3BA102B7E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F7629ACF-692D-4D1E-BF85-DDCCD8C3BDBB}" type="pres">
      <dgm:prSet presAssocID="{B3EB64EA-F5EE-4969-9405-7C3BA102B7EE}" presName="diamond" presStyleLbl="bgShp" presStyleIdx="0" presStyleCnt="1"/>
      <dgm:spPr/>
    </dgm:pt>
    <dgm:pt modelId="{9D8C1B4E-E29E-4D3D-8AE0-4BD829EF9346}" type="pres">
      <dgm:prSet presAssocID="{B3EB64EA-F5EE-4969-9405-7C3BA102B7E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46ECC98-8166-4EA8-8438-312B29B2E5B8}" type="pres">
      <dgm:prSet presAssocID="{B3EB64EA-F5EE-4969-9405-7C3BA102B7E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E6CCD8C-1422-46CC-B860-C6A08F6AA0A2}" type="pres">
      <dgm:prSet presAssocID="{B3EB64EA-F5EE-4969-9405-7C3BA102B7E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3701B95-08EB-4B4F-B937-35AD37F42D63}" type="pres">
      <dgm:prSet presAssocID="{B3EB64EA-F5EE-4969-9405-7C3BA102B7E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393DBB0B-5933-48D8-B7B1-3ECDD3B712EA}" type="presOf" srcId="{98B8EB9E-1E74-4ACC-839E-8F7A5F9F2A1A}" destId="{146ECC98-8166-4EA8-8438-312B29B2E5B8}" srcOrd="0" destOrd="0" presId="urn:microsoft.com/office/officeart/2005/8/layout/matrix3"/>
    <dgm:cxn modelId="{C5BC97EE-9329-4695-9BCD-6A886D78B66D}" type="presOf" srcId="{20045797-E170-48FC-8B95-3BAE7072FF12}" destId="{F3701B95-08EB-4B4F-B937-35AD37F42D63}" srcOrd="0" destOrd="0" presId="urn:microsoft.com/office/officeart/2005/8/layout/matrix3"/>
    <dgm:cxn modelId="{BA845B52-988B-4AF5-A2DF-C168FE8E61E4}" srcId="{B3EB64EA-F5EE-4969-9405-7C3BA102B7EE}" destId="{41A54300-A255-4A2E-9063-A319566AEA2B}" srcOrd="0" destOrd="0" parTransId="{554BC04C-09B7-4373-9623-79E86948300B}" sibTransId="{AA00D89A-FF4A-4872-9492-1EB049C5CE79}"/>
    <dgm:cxn modelId="{0DCD2211-883C-4408-9D3E-A4BE52428DC6}" srcId="{B3EB64EA-F5EE-4969-9405-7C3BA102B7EE}" destId="{85FF2453-7011-4F0B-9143-3B7D57F3244A}" srcOrd="2" destOrd="0" parTransId="{D675DDA6-D7F9-4013-948F-AEA4E148FB2D}" sibTransId="{92853203-5517-4C40-9AEE-1A48D814CF2F}"/>
    <dgm:cxn modelId="{00A53F07-EDC1-4ECE-A636-40CAAB7293D9}" type="presOf" srcId="{85FF2453-7011-4F0B-9143-3B7D57F3244A}" destId="{3E6CCD8C-1422-46CC-B860-C6A08F6AA0A2}" srcOrd="0" destOrd="0" presId="urn:microsoft.com/office/officeart/2005/8/layout/matrix3"/>
    <dgm:cxn modelId="{CE89C904-4720-4B5A-A9CF-48EAC8FD80A7}" srcId="{B3EB64EA-F5EE-4969-9405-7C3BA102B7EE}" destId="{98B8EB9E-1E74-4ACC-839E-8F7A5F9F2A1A}" srcOrd="1" destOrd="0" parTransId="{8FF03B14-DBBA-4EEC-ABB0-FA792A7E7466}" sibTransId="{FBB01C78-64F2-4B34-B6FC-52C429B4AA5E}"/>
    <dgm:cxn modelId="{D4F47FB1-1DBB-49FF-B30E-C2BD2797483F}" type="presOf" srcId="{41A54300-A255-4A2E-9063-A319566AEA2B}" destId="{9D8C1B4E-E29E-4D3D-8AE0-4BD829EF9346}" srcOrd="0" destOrd="0" presId="urn:microsoft.com/office/officeart/2005/8/layout/matrix3"/>
    <dgm:cxn modelId="{4065A82F-5244-49F8-83D2-903DC8FC3963}" type="presOf" srcId="{B3EB64EA-F5EE-4969-9405-7C3BA102B7EE}" destId="{194FD830-DE86-4B94-8459-FE7D38092C3D}" srcOrd="0" destOrd="0" presId="urn:microsoft.com/office/officeart/2005/8/layout/matrix3"/>
    <dgm:cxn modelId="{30CB6FC9-7CFB-459C-A9CF-7E5A51A94355}" srcId="{B3EB64EA-F5EE-4969-9405-7C3BA102B7EE}" destId="{20045797-E170-48FC-8B95-3BAE7072FF12}" srcOrd="3" destOrd="0" parTransId="{4F84A22B-B5CC-4C21-93B3-300681F633A4}" sibTransId="{98A2C0EC-2B83-4CEF-8FB2-5B6B7F05F3C8}"/>
    <dgm:cxn modelId="{D71359BA-9B12-4A93-AEEC-943B55E0C518}" type="presParOf" srcId="{194FD830-DE86-4B94-8459-FE7D38092C3D}" destId="{F7629ACF-692D-4D1E-BF85-DDCCD8C3BDBB}" srcOrd="0" destOrd="0" presId="urn:microsoft.com/office/officeart/2005/8/layout/matrix3"/>
    <dgm:cxn modelId="{5D9D23D1-82F8-4851-AC6F-E213E51C1B06}" type="presParOf" srcId="{194FD830-DE86-4B94-8459-FE7D38092C3D}" destId="{9D8C1B4E-E29E-4D3D-8AE0-4BD829EF9346}" srcOrd="1" destOrd="0" presId="urn:microsoft.com/office/officeart/2005/8/layout/matrix3"/>
    <dgm:cxn modelId="{BAF3656C-9776-4665-A32E-2E3F6E6E24BD}" type="presParOf" srcId="{194FD830-DE86-4B94-8459-FE7D38092C3D}" destId="{146ECC98-8166-4EA8-8438-312B29B2E5B8}" srcOrd="2" destOrd="0" presId="urn:microsoft.com/office/officeart/2005/8/layout/matrix3"/>
    <dgm:cxn modelId="{A73FEE2E-76F6-40A3-A169-A632DEEB2095}" type="presParOf" srcId="{194FD830-DE86-4B94-8459-FE7D38092C3D}" destId="{3E6CCD8C-1422-46CC-B860-C6A08F6AA0A2}" srcOrd="3" destOrd="0" presId="urn:microsoft.com/office/officeart/2005/8/layout/matrix3"/>
    <dgm:cxn modelId="{452A5635-A24B-4200-9DCD-EBE9C05CD44C}" type="presParOf" srcId="{194FD830-DE86-4B94-8459-FE7D38092C3D}" destId="{F3701B95-08EB-4B4F-B937-35AD37F42D6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E6673-32EC-4091-AA30-5C7E4F22701A}" type="doc">
      <dgm:prSet loTypeId="urn:microsoft.com/office/officeart/2005/8/layout/lProcess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BB939DA8-FDD4-4D2A-A871-78CBC6D36F92}">
      <dgm:prSet phldrT="[Texto]"/>
      <dgm:spPr/>
      <dgm:t>
        <a:bodyPr/>
        <a:lstStyle/>
        <a:p>
          <a:r>
            <a:rPr lang="es-CL" dirty="0" smtClean="0"/>
            <a:t>Estrategias de Crecimiento Intensivo</a:t>
          </a:r>
          <a:endParaRPr lang="es-CL" dirty="0"/>
        </a:p>
      </dgm:t>
    </dgm:pt>
    <dgm:pt modelId="{CFDEEB6D-ECEA-40A9-927C-3C28C088DA5A}" type="parTrans" cxnId="{61E439F0-2676-4AEB-ACA7-6F189D1B4324}">
      <dgm:prSet/>
      <dgm:spPr/>
      <dgm:t>
        <a:bodyPr/>
        <a:lstStyle/>
        <a:p>
          <a:endParaRPr lang="es-CL"/>
        </a:p>
      </dgm:t>
    </dgm:pt>
    <dgm:pt modelId="{643B0D3B-1049-4821-B3AA-8E3BA59B3F42}" type="sibTrans" cxnId="{61E439F0-2676-4AEB-ACA7-6F189D1B4324}">
      <dgm:prSet/>
      <dgm:spPr/>
      <dgm:t>
        <a:bodyPr/>
        <a:lstStyle/>
        <a:p>
          <a:endParaRPr lang="es-CL"/>
        </a:p>
      </dgm:t>
    </dgm:pt>
    <dgm:pt modelId="{A8465143-AA7E-4855-A7E8-7FCA3520BC40}">
      <dgm:prSet phldrT="[Texto]"/>
      <dgm:spPr/>
      <dgm:t>
        <a:bodyPr/>
        <a:lstStyle/>
        <a:p>
          <a:r>
            <a:rPr lang="es-CL" b="1" dirty="0" smtClean="0"/>
            <a:t>Penetración de mercado</a:t>
          </a:r>
          <a:endParaRPr lang="es-CL" b="1" dirty="0"/>
        </a:p>
      </dgm:t>
    </dgm:pt>
    <dgm:pt modelId="{1D6B14BB-6194-41E4-A53E-2BB8DC225BF8}" type="parTrans" cxnId="{5FE5BF6D-F1DD-4BE3-BFF2-54CFC920207D}">
      <dgm:prSet/>
      <dgm:spPr/>
      <dgm:t>
        <a:bodyPr/>
        <a:lstStyle/>
        <a:p>
          <a:endParaRPr lang="es-CL"/>
        </a:p>
      </dgm:t>
    </dgm:pt>
    <dgm:pt modelId="{25EA0086-CBDF-45E1-AFEF-51277BDEA2EC}" type="sibTrans" cxnId="{5FE5BF6D-F1DD-4BE3-BFF2-54CFC920207D}">
      <dgm:prSet/>
      <dgm:spPr/>
      <dgm:t>
        <a:bodyPr/>
        <a:lstStyle/>
        <a:p>
          <a:endParaRPr lang="es-CL"/>
        </a:p>
      </dgm:t>
    </dgm:pt>
    <dgm:pt modelId="{19527E45-650F-4F3B-A3F7-E7B11BE6BB14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mercados</a:t>
          </a:r>
          <a:endParaRPr lang="es-CL" b="1" dirty="0"/>
        </a:p>
      </dgm:t>
    </dgm:pt>
    <dgm:pt modelId="{6C4D9788-6860-4F01-8345-C5B059308AD2}" type="parTrans" cxnId="{B1D7F161-AF19-4C61-92A7-BD583E533D68}">
      <dgm:prSet/>
      <dgm:spPr/>
      <dgm:t>
        <a:bodyPr/>
        <a:lstStyle/>
        <a:p>
          <a:endParaRPr lang="es-CL"/>
        </a:p>
      </dgm:t>
    </dgm:pt>
    <dgm:pt modelId="{330AA8D8-3115-4229-A2E8-F558F21757A3}" type="sibTrans" cxnId="{B1D7F161-AF19-4C61-92A7-BD583E533D68}">
      <dgm:prSet/>
      <dgm:spPr/>
      <dgm:t>
        <a:bodyPr/>
        <a:lstStyle/>
        <a:p>
          <a:endParaRPr lang="es-CL"/>
        </a:p>
      </dgm:t>
    </dgm:pt>
    <dgm:pt modelId="{A8DAEEFA-C9F9-4B72-8F04-2366B88A6F26}">
      <dgm:prSet phldrT="[Texto]"/>
      <dgm:spPr/>
      <dgm:t>
        <a:bodyPr/>
        <a:lstStyle/>
        <a:p>
          <a:r>
            <a:rPr lang="es-CL" b="1" dirty="0" smtClean="0"/>
            <a:t>Integración hacia atrás</a:t>
          </a:r>
        </a:p>
      </dgm:t>
    </dgm:pt>
    <dgm:pt modelId="{E6AE5AB5-10AD-4E37-9178-3C14145E5DDB}" type="parTrans" cxnId="{EB34EF25-7E80-48CD-82D0-ECD639410ECE}">
      <dgm:prSet/>
      <dgm:spPr/>
      <dgm:t>
        <a:bodyPr/>
        <a:lstStyle/>
        <a:p>
          <a:endParaRPr lang="es-CL"/>
        </a:p>
      </dgm:t>
    </dgm:pt>
    <dgm:pt modelId="{C37049F0-505B-40AC-B267-DFD82A680C7B}" type="sibTrans" cxnId="{EB34EF25-7E80-48CD-82D0-ECD639410ECE}">
      <dgm:prSet/>
      <dgm:spPr/>
      <dgm:t>
        <a:bodyPr/>
        <a:lstStyle/>
        <a:p>
          <a:endParaRPr lang="es-CL"/>
        </a:p>
      </dgm:t>
    </dgm:pt>
    <dgm:pt modelId="{DE2CA52B-30CE-444A-84B2-51C432E95828}">
      <dgm:prSet phldrT="[Texto]"/>
      <dgm:spPr/>
      <dgm:t>
        <a:bodyPr/>
        <a:lstStyle/>
        <a:p>
          <a:r>
            <a:rPr lang="es-CL" b="1" dirty="0" smtClean="0"/>
            <a:t>Integración hacia adelante</a:t>
          </a:r>
        </a:p>
      </dgm:t>
    </dgm:pt>
    <dgm:pt modelId="{C03732B4-4643-4C95-AAC2-82FB9D536FF7}" type="parTrans" cxnId="{5EDF7AA4-B99F-4C21-B277-EF064C6D8C88}">
      <dgm:prSet/>
      <dgm:spPr/>
      <dgm:t>
        <a:bodyPr/>
        <a:lstStyle/>
        <a:p>
          <a:endParaRPr lang="es-CL"/>
        </a:p>
      </dgm:t>
    </dgm:pt>
    <dgm:pt modelId="{F7671F26-5237-477F-9F4C-82ABF6D9EC65}" type="sibTrans" cxnId="{5EDF7AA4-B99F-4C21-B277-EF064C6D8C88}">
      <dgm:prSet/>
      <dgm:spPr/>
      <dgm:t>
        <a:bodyPr/>
        <a:lstStyle/>
        <a:p>
          <a:endParaRPr lang="es-CL"/>
        </a:p>
      </dgm:t>
    </dgm:pt>
    <dgm:pt modelId="{1E6E0457-17FB-4F76-A25B-83F117CFBA08}">
      <dgm:prSet phldrT="[Texto]"/>
      <dgm:spPr/>
      <dgm:t>
        <a:bodyPr/>
        <a:lstStyle/>
        <a:p>
          <a:r>
            <a:rPr lang="es-CL" dirty="0" smtClean="0"/>
            <a:t>Estrategias de Crecimiento Diversificado</a:t>
          </a:r>
          <a:endParaRPr lang="es-CL" dirty="0"/>
        </a:p>
      </dgm:t>
    </dgm:pt>
    <dgm:pt modelId="{89F63F91-5814-4179-9E8C-9A59DE8CEF2D}" type="parTrans" cxnId="{DA530181-5729-4311-B4F3-A054683E2845}">
      <dgm:prSet/>
      <dgm:spPr/>
      <dgm:t>
        <a:bodyPr/>
        <a:lstStyle/>
        <a:p>
          <a:endParaRPr lang="es-CL"/>
        </a:p>
      </dgm:t>
    </dgm:pt>
    <dgm:pt modelId="{7DFEC78C-3AAD-4799-8A4D-F67AFA673D19}" type="sibTrans" cxnId="{DA530181-5729-4311-B4F3-A054683E2845}">
      <dgm:prSet/>
      <dgm:spPr/>
      <dgm:t>
        <a:bodyPr/>
        <a:lstStyle/>
        <a:p>
          <a:endParaRPr lang="es-CL"/>
        </a:p>
      </dgm:t>
    </dgm:pt>
    <dgm:pt modelId="{D1483160-87F9-4831-A805-5F6DC2B00601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productos</a:t>
          </a:r>
          <a:endParaRPr lang="es-CL" b="1" dirty="0"/>
        </a:p>
      </dgm:t>
    </dgm:pt>
    <dgm:pt modelId="{0B4C279C-D3CF-4151-AC02-7B5C0286B23D}" type="parTrans" cxnId="{B85873B6-C6EC-48C9-9E88-E43B111EA3CC}">
      <dgm:prSet/>
      <dgm:spPr/>
      <dgm:t>
        <a:bodyPr/>
        <a:lstStyle/>
        <a:p>
          <a:endParaRPr lang="es-CL"/>
        </a:p>
      </dgm:t>
    </dgm:pt>
    <dgm:pt modelId="{25DF8967-4D3F-456D-A6F4-F826D3BF7A04}" type="sibTrans" cxnId="{B85873B6-C6EC-48C9-9E88-E43B111EA3CC}">
      <dgm:prSet/>
      <dgm:spPr/>
      <dgm:t>
        <a:bodyPr/>
        <a:lstStyle/>
        <a:p>
          <a:endParaRPr lang="es-CL"/>
        </a:p>
      </dgm:t>
    </dgm:pt>
    <dgm:pt modelId="{57FB2F7E-D1F1-4E83-A1A8-9D1BAEAFA80B}">
      <dgm:prSet phldrT="[Texto]"/>
      <dgm:spPr/>
      <dgm:t>
        <a:bodyPr/>
        <a:lstStyle/>
        <a:p>
          <a:r>
            <a:rPr lang="es-CL" b="1" dirty="0" smtClean="0"/>
            <a:t>Integración horizontal</a:t>
          </a:r>
        </a:p>
      </dgm:t>
    </dgm:pt>
    <dgm:pt modelId="{525A90E6-0CA5-40DF-831C-AC10E43F09F4}" type="parTrans" cxnId="{C2C5377A-6C72-4AC7-9023-1379ABDD3A3F}">
      <dgm:prSet/>
      <dgm:spPr/>
      <dgm:t>
        <a:bodyPr/>
        <a:lstStyle/>
        <a:p>
          <a:endParaRPr lang="es-CL"/>
        </a:p>
      </dgm:t>
    </dgm:pt>
    <dgm:pt modelId="{F3555FE7-3A1B-4DFC-9F6B-95DF0FE75D22}" type="sibTrans" cxnId="{C2C5377A-6C72-4AC7-9023-1379ABDD3A3F}">
      <dgm:prSet/>
      <dgm:spPr/>
      <dgm:t>
        <a:bodyPr/>
        <a:lstStyle/>
        <a:p>
          <a:endParaRPr lang="es-CL"/>
        </a:p>
      </dgm:t>
    </dgm:pt>
    <dgm:pt modelId="{76AE2E94-9151-46BB-8B84-EFDADDC25151}">
      <dgm:prSet phldrT="[Texto]"/>
      <dgm:spPr/>
      <dgm:t>
        <a:bodyPr/>
        <a:lstStyle/>
        <a:p>
          <a:r>
            <a:rPr lang="es-CL" dirty="0" smtClean="0"/>
            <a:t>Estrategias de Crecimiento Integrado</a:t>
          </a:r>
          <a:endParaRPr lang="es-CL" dirty="0"/>
        </a:p>
      </dgm:t>
    </dgm:pt>
    <dgm:pt modelId="{99360400-3599-43FC-BF07-CE77ABC8B4B5}" type="sibTrans" cxnId="{612D4B9D-8CD1-4660-BBC5-F595B37F58B1}">
      <dgm:prSet/>
      <dgm:spPr/>
      <dgm:t>
        <a:bodyPr/>
        <a:lstStyle/>
        <a:p>
          <a:endParaRPr lang="es-CL"/>
        </a:p>
      </dgm:t>
    </dgm:pt>
    <dgm:pt modelId="{87A90AF9-293D-4715-8C12-6704BF5139B4}" type="parTrans" cxnId="{612D4B9D-8CD1-4660-BBC5-F595B37F58B1}">
      <dgm:prSet/>
      <dgm:spPr/>
      <dgm:t>
        <a:bodyPr/>
        <a:lstStyle/>
        <a:p>
          <a:endParaRPr lang="es-CL"/>
        </a:p>
      </dgm:t>
    </dgm:pt>
    <dgm:pt modelId="{63AB5E0B-1F87-4A66-9291-D2396269C6D3}">
      <dgm:prSet phldrT="[Texto]"/>
      <dgm:spPr/>
      <dgm:t>
        <a:bodyPr/>
        <a:lstStyle/>
        <a:p>
          <a:r>
            <a:rPr lang="es-CL" b="1" dirty="0" smtClean="0"/>
            <a:t>Diversificación concéntrica</a:t>
          </a:r>
          <a:endParaRPr lang="es-CL" dirty="0"/>
        </a:p>
      </dgm:t>
    </dgm:pt>
    <dgm:pt modelId="{B45D1D9E-A0A5-4727-B2EA-68127B9D0E2F}" type="parTrans" cxnId="{41673752-C31C-4D51-A21D-FD9ADA72E84E}">
      <dgm:prSet/>
      <dgm:spPr/>
      <dgm:t>
        <a:bodyPr/>
        <a:lstStyle/>
        <a:p>
          <a:endParaRPr lang="es-CL"/>
        </a:p>
      </dgm:t>
    </dgm:pt>
    <dgm:pt modelId="{296639A0-F36D-4026-B270-D1A6A46B6E63}" type="sibTrans" cxnId="{41673752-C31C-4D51-A21D-FD9ADA72E84E}">
      <dgm:prSet/>
      <dgm:spPr/>
      <dgm:t>
        <a:bodyPr/>
        <a:lstStyle/>
        <a:p>
          <a:endParaRPr lang="es-CL"/>
        </a:p>
      </dgm:t>
    </dgm:pt>
    <dgm:pt modelId="{0138FAE0-CBF1-4D20-B329-B917EF6B13EC}">
      <dgm:prSet phldrT="[Texto]"/>
      <dgm:spPr/>
      <dgm:t>
        <a:bodyPr/>
        <a:lstStyle/>
        <a:p>
          <a:r>
            <a:rPr lang="es-CL" b="1" smtClean="0"/>
            <a:t>Diversificación pura</a:t>
          </a:r>
          <a:endParaRPr lang="es-CL" dirty="0"/>
        </a:p>
      </dgm:t>
    </dgm:pt>
    <dgm:pt modelId="{70BFD732-D4D3-46FE-83F4-478D51485063}" type="parTrans" cxnId="{94DAFCA2-64EB-4453-8FB4-E5BC209B94C6}">
      <dgm:prSet/>
      <dgm:spPr/>
      <dgm:t>
        <a:bodyPr/>
        <a:lstStyle/>
        <a:p>
          <a:endParaRPr lang="es-CL"/>
        </a:p>
      </dgm:t>
    </dgm:pt>
    <dgm:pt modelId="{BED8EE2F-E269-495E-A71A-480DBB376CB7}" type="sibTrans" cxnId="{94DAFCA2-64EB-4453-8FB4-E5BC209B94C6}">
      <dgm:prSet/>
      <dgm:spPr/>
      <dgm:t>
        <a:bodyPr/>
        <a:lstStyle/>
        <a:p>
          <a:endParaRPr lang="es-CL"/>
        </a:p>
      </dgm:t>
    </dgm:pt>
    <dgm:pt modelId="{80680206-277C-45E6-9494-27E98EC5558D}" type="pres">
      <dgm:prSet presAssocID="{4C0E6673-32EC-4091-AA30-5C7E4F2270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07DCB52-5E1D-49EC-8DFA-1DB8C5778034}" type="pres">
      <dgm:prSet presAssocID="{BB939DA8-FDD4-4D2A-A871-78CBC6D36F92}" presName="compNode" presStyleCnt="0"/>
      <dgm:spPr/>
      <dgm:t>
        <a:bodyPr/>
        <a:lstStyle/>
        <a:p>
          <a:endParaRPr lang="es-ES_tradnl"/>
        </a:p>
      </dgm:t>
    </dgm:pt>
    <dgm:pt modelId="{7842ED29-D316-40D9-821B-BB80DFE26A31}" type="pres">
      <dgm:prSet presAssocID="{BB939DA8-FDD4-4D2A-A871-78CBC6D36F92}" presName="aNode" presStyleLbl="bgShp" presStyleIdx="0" presStyleCnt="3"/>
      <dgm:spPr/>
      <dgm:t>
        <a:bodyPr/>
        <a:lstStyle/>
        <a:p>
          <a:endParaRPr lang="es-CL"/>
        </a:p>
      </dgm:t>
    </dgm:pt>
    <dgm:pt modelId="{1FC6AB4A-3A96-4D2F-8208-9717BC525EB8}" type="pres">
      <dgm:prSet presAssocID="{BB939DA8-FDD4-4D2A-A871-78CBC6D36F92}" presName="textNode" presStyleLbl="bgShp" presStyleIdx="0" presStyleCnt="3"/>
      <dgm:spPr/>
      <dgm:t>
        <a:bodyPr/>
        <a:lstStyle/>
        <a:p>
          <a:endParaRPr lang="es-CL"/>
        </a:p>
      </dgm:t>
    </dgm:pt>
    <dgm:pt modelId="{D57C1E61-D210-4C3A-B4A6-BCC666CEA5C4}" type="pres">
      <dgm:prSet presAssocID="{BB939DA8-FDD4-4D2A-A871-78CBC6D36F92}" presName="compChildNode" presStyleCnt="0"/>
      <dgm:spPr/>
      <dgm:t>
        <a:bodyPr/>
        <a:lstStyle/>
        <a:p>
          <a:endParaRPr lang="es-ES_tradnl"/>
        </a:p>
      </dgm:t>
    </dgm:pt>
    <dgm:pt modelId="{A21F0C06-429B-4CFA-A8ED-331E36803C9A}" type="pres">
      <dgm:prSet presAssocID="{BB939DA8-FDD4-4D2A-A871-78CBC6D36F92}" presName="theInnerList" presStyleCnt="0"/>
      <dgm:spPr/>
      <dgm:t>
        <a:bodyPr/>
        <a:lstStyle/>
        <a:p>
          <a:endParaRPr lang="es-ES_tradnl"/>
        </a:p>
      </dgm:t>
    </dgm:pt>
    <dgm:pt modelId="{227B6072-DBC5-4730-B76C-87ADC501F5EC}" type="pres">
      <dgm:prSet presAssocID="{A8465143-AA7E-4855-A7E8-7FCA3520BC40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23C8473-DB5B-4EB1-A24F-EA09BBB41104}" type="pres">
      <dgm:prSet presAssocID="{A8465143-AA7E-4855-A7E8-7FCA3520BC40}" presName="aSpace2" presStyleCnt="0"/>
      <dgm:spPr/>
      <dgm:t>
        <a:bodyPr/>
        <a:lstStyle/>
        <a:p>
          <a:endParaRPr lang="es-ES_tradnl"/>
        </a:p>
      </dgm:t>
    </dgm:pt>
    <dgm:pt modelId="{F83AA8AD-99B3-42ED-AC78-18D0E6866DB9}" type="pres">
      <dgm:prSet presAssocID="{19527E45-650F-4F3B-A3F7-E7B11BE6BB14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CDF7FB-075D-4E5D-9A51-CE20B4F7EDC1}" type="pres">
      <dgm:prSet presAssocID="{19527E45-650F-4F3B-A3F7-E7B11BE6BB14}" presName="aSpace2" presStyleCnt="0"/>
      <dgm:spPr/>
      <dgm:t>
        <a:bodyPr/>
        <a:lstStyle/>
        <a:p>
          <a:endParaRPr lang="es-ES_tradnl"/>
        </a:p>
      </dgm:t>
    </dgm:pt>
    <dgm:pt modelId="{B8EFF672-6D1A-4706-93D4-AABAF5253438}" type="pres">
      <dgm:prSet presAssocID="{D1483160-87F9-4831-A805-5F6DC2B00601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346839-5866-482D-9E52-F4CD51D47C16}" type="pres">
      <dgm:prSet presAssocID="{BB939DA8-FDD4-4D2A-A871-78CBC6D36F92}" presName="aSpace" presStyleCnt="0"/>
      <dgm:spPr/>
      <dgm:t>
        <a:bodyPr/>
        <a:lstStyle/>
        <a:p>
          <a:endParaRPr lang="es-ES_tradnl"/>
        </a:p>
      </dgm:t>
    </dgm:pt>
    <dgm:pt modelId="{281AAEFF-E30E-45E7-9627-666E8122D979}" type="pres">
      <dgm:prSet presAssocID="{76AE2E94-9151-46BB-8B84-EFDADDC25151}" presName="compNode" presStyleCnt="0"/>
      <dgm:spPr/>
      <dgm:t>
        <a:bodyPr/>
        <a:lstStyle/>
        <a:p>
          <a:endParaRPr lang="es-ES_tradnl"/>
        </a:p>
      </dgm:t>
    </dgm:pt>
    <dgm:pt modelId="{3D1D1D0D-FE8A-4D32-86B0-E85F5189D7A1}" type="pres">
      <dgm:prSet presAssocID="{76AE2E94-9151-46BB-8B84-EFDADDC25151}" presName="aNode" presStyleLbl="bgShp" presStyleIdx="1" presStyleCnt="3"/>
      <dgm:spPr/>
      <dgm:t>
        <a:bodyPr/>
        <a:lstStyle/>
        <a:p>
          <a:endParaRPr lang="es-CL"/>
        </a:p>
      </dgm:t>
    </dgm:pt>
    <dgm:pt modelId="{8CFDB0A7-F9B6-4267-AFF1-7DAF65D57479}" type="pres">
      <dgm:prSet presAssocID="{76AE2E94-9151-46BB-8B84-EFDADDC25151}" presName="textNode" presStyleLbl="bgShp" presStyleIdx="1" presStyleCnt="3"/>
      <dgm:spPr/>
      <dgm:t>
        <a:bodyPr/>
        <a:lstStyle/>
        <a:p>
          <a:endParaRPr lang="es-CL"/>
        </a:p>
      </dgm:t>
    </dgm:pt>
    <dgm:pt modelId="{D433FD37-2B4E-4A7A-BAEB-E5D34B7B27FD}" type="pres">
      <dgm:prSet presAssocID="{76AE2E94-9151-46BB-8B84-EFDADDC25151}" presName="compChildNode" presStyleCnt="0"/>
      <dgm:spPr/>
      <dgm:t>
        <a:bodyPr/>
        <a:lstStyle/>
        <a:p>
          <a:endParaRPr lang="es-ES_tradnl"/>
        </a:p>
      </dgm:t>
    </dgm:pt>
    <dgm:pt modelId="{5F945856-9592-462C-B7F4-384792490D5F}" type="pres">
      <dgm:prSet presAssocID="{76AE2E94-9151-46BB-8B84-EFDADDC25151}" presName="theInnerList" presStyleCnt="0"/>
      <dgm:spPr/>
      <dgm:t>
        <a:bodyPr/>
        <a:lstStyle/>
        <a:p>
          <a:endParaRPr lang="es-ES_tradnl"/>
        </a:p>
      </dgm:t>
    </dgm:pt>
    <dgm:pt modelId="{32DC540D-F32B-486B-92CD-7ABD59195C90}" type="pres">
      <dgm:prSet presAssocID="{A8DAEEFA-C9F9-4B72-8F04-2366B88A6F26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2E4428-1F41-4489-ACC4-51D4F292C33D}" type="pres">
      <dgm:prSet presAssocID="{A8DAEEFA-C9F9-4B72-8F04-2366B88A6F26}" presName="aSpace2" presStyleCnt="0"/>
      <dgm:spPr/>
      <dgm:t>
        <a:bodyPr/>
        <a:lstStyle/>
        <a:p>
          <a:endParaRPr lang="es-ES_tradnl"/>
        </a:p>
      </dgm:t>
    </dgm:pt>
    <dgm:pt modelId="{4222757D-9A94-46A2-AB24-99C354CE7E66}" type="pres">
      <dgm:prSet presAssocID="{DE2CA52B-30CE-444A-84B2-51C432E95828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7C2D50F-EF51-4682-BBEB-0BB68B48F395}" type="pres">
      <dgm:prSet presAssocID="{DE2CA52B-30CE-444A-84B2-51C432E95828}" presName="aSpace2" presStyleCnt="0"/>
      <dgm:spPr/>
      <dgm:t>
        <a:bodyPr/>
        <a:lstStyle/>
        <a:p>
          <a:endParaRPr lang="es-ES_tradnl"/>
        </a:p>
      </dgm:t>
    </dgm:pt>
    <dgm:pt modelId="{FECAF977-2C0D-456A-8AEA-03FDD36AE404}" type="pres">
      <dgm:prSet presAssocID="{57FB2F7E-D1F1-4E83-A1A8-9D1BAEAFA80B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86E5F72-A3E1-4F7C-AB62-EE9353218C17}" type="pres">
      <dgm:prSet presAssocID="{76AE2E94-9151-46BB-8B84-EFDADDC25151}" presName="aSpace" presStyleCnt="0"/>
      <dgm:spPr/>
      <dgm:t>
        <a:bodyPr/>
        <a:lstStyle/>
        <a:p>
          <a:endParaRPr lang="es-ES_tradnl"/>
        </a:p>
      </dgm:t>
    </dgm:pt>
    <dgm:pt modelId="{C1A4E2FE-B76F-4617-BD53-ED167823A4C7}" type="pres">
      <dgm:prSet presAssocID="{1E6E0457-17FB-4F76-A25B-83F117CFBA08}" presName="compNode" presStyleCnt="0"/>
      <dgm:spPr/>
      <dgm:t>
        <a:bodyPr/>
        <a:lstStyle/>
        <a:p>
          <a:endParaRPr lang="es-ES_tradnl"/>
        </a:p>
      </dgm:t>
    </dgm:pt>
    <dgm:pt modelId="{7C00C659-06EE-4735-BE46-F70CE3BF7DD5}" type="pres">
      <dgm:prSet presAssocID="{1E6E0457-17FB-4F76-A25B-83F117CFBA08}" presName="aNode" presStyleLbl="bgShp" presStyleIdx="2" presStyleCnt="3"/>
      <dgm:spPr/>
      <dgm:t>
        <a:bodyPr/>
        <a:lstStyle/>
        <a:p>
          <a:endParaRPr lang="es-CL"/>
        </a:p>
      </dgm:t>
    </dgm:pt>
    <dgm:pt modelId="{B37F3485-1EAF-488A-AE19-973A5E54B0D8}" type="pres">
      <dgm:prSet presAssocID="{1E6E0457-17FB-4F76-A25B-83F117CFBA08}" presName="textNode" presStyleLbl="bgShp" presStyleIdx="2" presStyleCnt="3"/>
      <dgm:spPr/>
      <dgm:t>
        <a:bodyPr/>
        <a:lstStyle/>
        <a:p>
          <a:endParaRPr lang="es-CL"/>
        </a:p>
      </dgm:t>
    </dgm:pt>
    <dgm:pt modelId="{00D4D2F1-C7E1-49F7-949F-585CFA265EF4}" type="pres">
      <dgm:prSet presAssocID="{1E6E0457-17FB-4F76-A25B-83F117CFBA08}" presName="compChildNode" presStyleCnt="0"/>
      <dgm:spPr/>
      <dgm:t>
        <a:bodyPr/>
        <a:lstStyle/>
        <a:p>
          <a:endParaRPr lang="es-ES_tradnl"/>
        </a:p>
      </dgm:t>
    </dgm:pt>
    <dgm:pt modelId="{6A8A397A-7F64-495A-9225-D076179C2210}" type="pres">
      <dgm:prSet presAssocID="{1E6E0457-17FB-4F76-A25B-83F117CFBA08}" presName="theInnerList" presStyleCnt="0"/>
      <dgm:spPr/>
      <dgm:t>
        <a:bodyPr/>
        <a:lstStyle/>
        <a:p>
          <a:endParaRPr lang="es-ES_tradnl"/>
        </a:p>
      </dgm:t>
    </dgm:pt>
    <dgm:pt modelId="{EEC54A4D-F3BF-47CF-82A1-9702AB9A6A01}" type="pres">
      <dgm:prSet presAssocID="{63AB5E0B-1F87-4A66-9291-D2396269C6D3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1F0658F-1F2E-4014-BE9B-9BEBAC482AE0}" type="pres">
      <dgm:prSet presAssocID="{63AB5E0B-1F87-4A66-9291-D2396269C6D3}" presName="aSpace2" presStyleCnt="0"/>
      <dgm:spPr/>
      <dgm:t>
        <a:bodyPr/>
        <a:lstStyle/>
        <a:p>
          <a:endParaRPr lang="es-ES_tradnl"/>
        </a:p>
      </dgm:t>
    </dgm:pt>
    <dgm:pt modelId="{0A322540-E15A-4892-8B86-B26545F02B4E}" type="pres">
      <dgm:prSet presAssocID="{0138FAE0-CBF1-4D20-B329-B917EF6B13EC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4FFF53DD-2D7E-4884-A5EC-09B1F2AE4CDB}" type="presOf" srcId="{BB939DA8-FDD4-4D2A-A871-78CBC6D36F92}" destId="{1FC6AB4A-3A96-4D2F-8208-9717BC525EB8}" srcOrd="1" destOrd="0" presId="urn:microsoft.com/office/officeart/2005/8/layout/lProcess2"/>
    <dgm:cxn modelId="{1227E9FE-4700-4886-95D2-4502F1A399AE}" type="presOf" srcId="{1E6E0457-17FB-4F76-A25B-83F117CFBA08}" destId="{B37F3485-1EAF-488A-AE19-973A5E54B0D8}" srcOrd="1" destOrd="0" presId="urn:microsoft.com/office/officeart/2005/8/layout/lProcess2"/>
    <dgm:cxn modelId="{B1D7F161-AF19-4C61-92A7-BD583E533D68}" srcId="{BB939DA8-FDD4-4D2A-A871-78CBC6D36F92}" destId="{19527E45-650F-4F3B-A3F7-E7B11BE6BB14}" srcOrd="1" destOrd="0" parTransId="{6C4D9788-6860-4F01-8345-C5B059308AD2}" sibTransId="{330AA8D8-3115-4229-A2E8-F558F21757A3}"/>
    <dgm:cxn modelId="{F27364D2-CECF-48DD-9CB2-8C07A1FC6EEE}" type="presOf" srcId="{BB939DA8-FDD4-4D2A-A871-78CBC6D36F92}" destId="{7842ED29-D316-40D9-821B-BB80DFE26A31}" srcOrd="0" destOrd="0" presId="urn:microsoft.com/office/officeart/2005/8/layout/lProcess2"/>
    <dgm:cxn modelId="{46AC8FBE-2415-4F92-9B2E-1BD9C75A9EA4}" type="presOf" srcId="{4C0E6673-32EC-4091-AA30-5C7E4F22701A}" destId="{80680206-277C-45E6-9494-27E98EC5558D}" srcOrd="0" destOrd="0" presId="urn:microsoft.com/office/officeart/2005/8/layout/lProcess2"/>
    <dgm:cxn modelId="{058F003F-AA9A-4265-8188-8E23CD79DF72}" type="presOf" srcId="{0138FAE0-CBF1-4D20-B329-B917EF6B13EC}" destId="{0A322540-E15A-4892-8B86-B26545F02B4E}" srcOrd="0" destOrd="0" presId="urn:microsoft.com/office/officeart/2005/8/layout/lProcess2"/>
    <dgm:cxn modelId="{41673752-C31C-4D51-A21D-FD9ADA72E84E}" srcId="{1E6E0457-17FB-4F76-A25B-83F117CFBA08}" destId="{63AB5E0B-1F87-4A66-9291-D2396269C6D3}" srcOrd="0" destOrd="0" parTransId="{B45D1D9E-A0A5-4727-B2EA-68127B9D0E2F}" sibTransId="{296639A0-F36D-4026-B270-D1A6A46B6E63}"/>
    <dgm:cxn modelId="{61E439F0-2676-4AEB-ACA7-6F189D1B4324}" srcId="{4C0E6673-32EC-4091-AA30-5C7E4F22701A}" destId="{BB939DA8-FDD4-4D2A-A871-78CBC6D36F92}" srcOrd="0" destOrd="0" parTransId="{CFDEEB6D-ECEA-40A9-927C-3C28C088DA5A}" sibTransId="{643B0D3B-1049-4821-B3AA-8E3BA59B3F42}"/>
    <dgm:cxn modelId="{612D4B9D-8CD1-4660-BBC5-F595B37F58B1}" srcId="{4C0E6673-32EC-4091-AA30-5C7E4F22701A}" destId="{76AE2E94-9151-46BB-8B84-EFDADDC25151}" srcOrd="1" destOrd="0" parTransId="{87A90AF9-293D-4715-8C12-6704BF5139B4}" sibTransId="{99360400-3599-43FC-BF07-CE77ABC8B4B5}"/>
    <dgm:cxn modelId="{B85873B6-C6EC-48C9-9E88-E43B111EA3CC}" srcId="{BB939DA8-FDD4-4D2A-A871-78CBC6D36F92}" destId="{D1483160-87F9-4831-A805-5F6DC2B00601}" srcOrd="2" destOrd="0" parTransId="{0B4C279C-D3CF-4151-AC02-7B5C0286B23D}" sibTransId="{25DF8967-4D3F-456D-A6F4-F826D3BF7A04}"/>
    <dgm:cxn modelId="{DA530181-5729-4311-B4F3-A054683E2845}" srcId="{4C0E6673-32EC-4091-AA30-5C7E4F22701A}" destId="{1E6E0457-17FB-4F76-A25B-83F117CFBA08}" srcOrd="2" destOrd="0" parTransId="{89F63F91-5814-4179-9E8C-9A59DE8CEF2D}" sibTransId="{7DFEC78C-3AAD-4799-8A4D-F67AFA673D19}"/>
    <dgm:cxn modelId="{C2C5377A-6C72-4AC7-9023-1379ABDD3A3F}" srcId="{76AE2E94-9151-46BB-8B84-EFDADDC25151}" destId="{57FB2F7E-D1F1-4E83-A1A8-9D1BAEAFA80B}" srcOrd="2" destOrd="0" parTransId="{525A90E6-0CA5-40DF-831C-AC10E43F09F4}" sibTransId="{F3555FE7-3A1B-4DFC-9F6B-95DF0FE75D22}"/>
    <dgm:cxn modelId="{94DAFCA2-64EB-4453-8FB4-E5BC209B94C6}" srcId="{1E6E0457-17FB-4F76-A25B-83F117CFBA08}" destId="{0138FAE0-CBF1-4D20-B329-B917EF6B13EC}" srcOrd="1" destOrd="0" parTransId="{70BFD732-D4D3-46FE-83F4-478D51485063}" sibTransId="{BED8EE2F-E269-495E-A71A-480DBB376CB7}"/>
    <dgm:cxn modelId="{7FE5DFF3-6CD5-4450-B96D-CFF2373A2A88}" type="presOf" srcId="{DE2CA52B-30CE-444A-84B2-51C432E95828}" destId="{4222757D-9A94-46A2-AB24-99C354CE7E66}" srcOrd="0" destOrd="0" presId="urn:microsoft.com/office/officeart/2005/8/layout/lProcess2"/>
    <dgm:cxn modelId="{A280A940-2833-4A81-BDF6-BD90275C513B}" type="presOf" srcId="{A8DAEEFA-C9F9-4B72-8F04-2366B88A6F26}" destId="{32DC540D-F32B-486B-92CD-7ABD59195C90}" srcOrd="0" destOrd="0" presId="urn:microsoft.com/office/officeart/2005/8/layout/lProcess2"/>
    <dgm:cxn modelId="{1AD22CA4-64C1-48C9-9160-AC098844EF9F}" type="presOf" srcId="{63AB5E0B-1F87-4A66-9291-D2396269C6D3}" destId="{EEC54A4D-F3BF-47CF-82A1-9702AB9A6A01}" srcOrd="0" destOrd="0" presId="urn:microsoft.com/office/officeart/2005/8/layout/lProcess2"/>
    <dgm:cxn modelId="{904EAEED-E9BD-486E-9F1F-49DFED603222}" type="presOf" srcId="{1E6E0457-17FB-4F76-A25B-83F117CFBA08}" destId="{7C00C659-06EE-4735-BE46-F70CE3BF7DD5}" srcOrd="0" destOrd="0" presId="urn:microsoft.com/office/officeart/2005/8/layout/lProcess2"/>
    <dgm:cxn modelId="{5EDF7AA4-B99F-4C21-B277-EF064C6D8C88}" srcId="{76AE2E94-9151-46BB-8B84-EFDADDC25151}" destId="{DE2CA52B-30CE-444A-84B2-51C432E95828}" srcOrd="1" destOrd="0" parTransId="{C03732B4-4643-4C95-AAC2-82FB9D536FF7}" sibTransId="{F7671F26-5237-477F-9F4C-82ABF6D9EC65}"/>
    <dgm:cxn modelId="{8B34813D-E292-4E45-B896-49099CA8BA0B}" type="presOf" srcId="{D1483160-87F9-4831-A805-5F6DC2B00601}" destId="{B8EFF672-6D1A-4706-93D4-AABAF5253438}" srcOrd="0" destOrd="0" presId="urn:microsoft.com/office/officeart/2005/8/layout/lProcess2"/>
    <dgm:cxn modelId="{9221A1F9-EB22-43F0-A1EE-8EFBA4F8A7D7}" type="presOf" srcId="{76AE2E94-9151-46BB-8B84-EFDADDC25151}" destId="{8CFDB0A7-F9B6-4267-AFF1-7DAF65D57479}" srcOrd="1" destOrd="0" presId="urn:microsoft.com/office/officeart/2005/8/layout/lProcess2"/>
    <dgm:cxn modelId="{A2160A30-8DA5-4BF3-B160-AE547363F64C}" type="presOf" srcId="{57FB2F7E-D1F1-4E83-A1A8-9D1BAEAFA80B}" destId="{FECAF977-2C0D-456A-8AEA-03FDD36AE404}" srcOrd="0" destOrd="0" presId="urn:microsoft.com/office/officeart/2005/8/layout/lProcess2"/>
    <dgm:cxn modelId="{433BC1DA-CBD9-470C-87E5-7C50FF1756C2}" type="presOf" srcId="{A8465143-AA7E-4855-A7E8-7FCA3520BC40}" destId="{227B6072-DBC5-4730-B76C-87ADC501F5EC}" srcOrd="0" destOrd="0" presId="urn:microsoft.com/office/officeart/2005/8/layout/lProcess2"/>
    <dgm:cxn modelId="{5FE5BF6D-F1DD-4BE3-BFF2-54CFC920207D}" srcId="{BB939DA8-FDD4-4D2A-A871-78CBC6D36F92}" destId="{A8465143-AA7E-4855-A7E8-7FCA3520BC40}" srcOrd="0" destOrd="0" parTransId="{1D6B14BB-6194-41E4-A53E-2BB8DC225BF8}" sibTransId="{25EA0086-CBDF-45E1-AFEF-51277BDEA2EC}"/>
    <dgm:cxn modelId="{EB34EF25-7E80-48CD-82D0-ECD639410ECE}" srcId="{76AE2E94-9151-46BB-8B84-EFDADDC25151}" destId="{A8DAEEFA-C9F9-4B72-8F04-2366B88A6F26}" srcOrd="0" destOrd="0" parTransId="{E6AE5AB5-10AD-4E37-9178-3C14145E5DDB}" sibTransId="{C37049F0-505B-40AC-B267-DFD82A680C7B}"/>
    <dgm:cxn modelId="{F590CE90-7016-4104-9B5A-72ABA5CCACE7}" type="presOf" srcId="{76AE2E94-9151-46BB-8B84-EFDADDC25151}" destId="{3D1D1D0D-FE8A-4D32-86B0-E85F5189D7A1}" srcOrd="0" destOrd="0" presId="urn:microsoft.com/office/officeart/2005/8/layout/lProcess2"/>
    <dgm:cxn modelId="{CCF1F4AC-04DD-4701-B15C-1A7B137294AF}" type="presOf" srcId="{19527E45-650F-4F3B-A3F7-E7B11BE6BB14}" destId="{F83AA8AD-99B3-42ED-AC78-18D0E6866DB9}" srcOrd="0" destOrd="0" presId="urn:microsoft.com/office/officeart/2005/8/layout/lProcess2"/>
    <dgm:cxn modelId="{8C8B8353-FD2E-46FA-A16A-E617AA2C3719}" type="presParOf" srcId="{80680206-277C-45E6-9494-27E98EC5558D}" destId="{607DCB52-5E1D-49EC-8DFA-1DB8C5778034}" srcOrd="0" destOrd="0" presId="urn:microsoft.com/office/officeart/2005/8/layout/lProcess2"/>
    <dgm:cxn modelId="{80FD8FA5-7830-41E0-A464-C5D76D114333}" type="presParOf" srcId="{607DCB52-5E1D-49EC-8DFA-1DB8C5778034}" destId="{7842ED29-D316-40D9-821B-BB80DFE26A31}" srcOrd="0" destOrd="0" presId="urn:microsoft.com/office/officeart/2005/8/layout/lProcess2"/>
    <dgm:cxn modelId="{AACC12B3-43F1-4E30-987D-A2AD1C00F985}" type="presParOf" srcId="{607DCB52-5E1D-49EC-8DFA-1DB8C5778034}" destId="{1FC6AB4A-3A96-4D2F-8208-9717BC525EB8}" srcOrd="1" destOrd="0" presId="urn:microsoft.com/office/officeart/2005/8/layout/lProcess2"/>
    <dgm:cxn modelId="{9A2E4F8F-F6C4-47DB-9817-E2A1C77CCECA}" type="presParOf" srcId="{607DCB52-5E1D-49EC-8DFA-1DB8C5778034}" destId="{D57C1E61-D210-4C3A-B4A6-BCC666CEA5C4}" srcOrd="2" destOrd="0" presId="urn:microsoft.com/office/officeart/2005/8/layout/lProcess2"/>
    <dgm:cxn modelId="{BE125623-7DFA-4600-B75D-57015C7EF76A}" type="presParOf" srcId="{D57C1E61-D210-4C3A-B4A6-BCC666CEA5C4}" destId="{A21F0C06-429B-4CFA-A8ED-331E36803C9A}" srcOrd="0" destOrd="0" presId="urn:microsoft.com/office/officeart/2005/8/layout/lProcess2"/>
    <dgm:cxn modelId="{5F88B6C3-7CDD-407A-B934-36513D5AFB87}" type="presParOf" srcId="{A21F0C06-429B-4CFA-A8ED-331E36803C9A}" destId="{227B6072-DBC5-4730-B76C-87ADC501F5EC}" srcOrd="0" destOrd="0" presId="urn:microsoft.com/office/officeart/2005/8/layout/lProcess2"/>
    <dgm:cxn modelId="{47BEDC23-E9DD-4E83-841B-A0F0248AC4C2}" type="presParOf" srcId="{A21F0C06-429B-4CFA-A8ED-331E36803C9A}" destId="{723C8473-DB5B-4EB1-A24F-EA09BBB41104}" srcOrd="1" destOrd="0" presId="urn:microsoft.com/office/officeart/2005/8/layout/lProcess2"/>
    <dgm:cxn modelId="{7B98BB0D-371D-43E1-B40F-ED0FD0F733B0}" type="presParOf" srcId="{A21F0C06-429B-4CFA-A8ED-331E36803C9A}" destId="{F83AA8AD-99B3-42ED-AC78-18D0E6866DB9}" srcOrd="2" destOrd="0" presId="urn:microsoft.com/office/officeart/2005/8/layout/lProcess2"/>
    <dgm:cxn modelId="{CFF0F3FD-3D9D-49B6-AC37-E538FBDD27D7}" type="presParOf" srcId="{A21F0C06-429B-4CFA-A8ED-331E36803C9A}" destId="{3FCDF7FB-075D-4E5D-9A51-CE20B4F7EDC1}" srcOrd="3" destOrd="0" presId="urn:microsoft.com/office/officeart/2005/8/layout/lProcess2"/>
    <dgm:cxn modelId="{5FE25583-3EAA-4192-ADE1-49CEE7124AD2}" type="presParOf" srcId="{A21F0C06-429B-4CFA-A8ED-331E36803C9A}" destId="{B8EFF672-6D1A-4706-93D4-AABAF5253438}" srcOrd="4" destOrd="0" presId="urn:microsoft.com/office/officeart/2005/8/layout/lProcess2"/>
    <dgm:cxn modelId="{3469D2FC-0A33-4F91-87E3-8711EF76DABD}" type="presParOf" srcId="{80680206-277C-45E6-9494-27E98EC5558D}" destId="{44346839-5866-482D-9E52-F4CD51D47C16}" srcOrd="1" destOrd="0" presId="urn:microsoft.com/office/officeart/2005/8/layout/lProcess2"/>
    <dgm:cxn modelId="{7272EDC5-7CAD-4DD9-A52B-3416430B29A5}" type="presParOf" srcId="{80680206-277C-45E6-9494-27E98EC5558D}" destId="{281AAEFF-E30E-45E7-9627-666E8122D979}" srcOrd="2" destOrd="0" presId="urn:microsoft.com/office/officeart/2005/8/layout/lProcess2"/>
    <dgm:cxn modelId="{8564769F-A8DA-4643-837B-04899AD540D0}" type="presParOf" srcId="{281AAEFF-E30E-45E7-9627-666E8122D979}" destId="{3D1D1D0D-FE8A-4D32-86B0-E85F5189D7A1}" srcOrd="0" destOrd="0" presId="urn:microsoft.com/office/officeart/2005/8/layout/lProcess2"/>
    <dgm:cxn modelId="{5C455514-9802-4736-B76B-25BE054A5899}" type="presParOf" srcId="{281AAEFF-E30E-45E7-9627-666E8122D979}" destId="{8CFDB0A7-F9B6-4267-AFF1-7DAF65D57479}" srcOrd="1" destOrd="0" presId="urn:microsoft.com/office/officeart/2005/8/layout/lProcess2"/>
    <dgm:cxn modelId="{C6B8A653-9D96-4321-957C-20C5D7FADFC4}" type="presParOf" srcId="{281AAEFF-E30E-45E7-9627-666E8122D979}" destId="{D433FD37-2B4E-4A7A-BAEB-E5D34B7B27FD}" srcOrd="2" destOrd="0" presId="urn:microsoft.com/office/officeart/2005/8/layout/lProcess2"/>
    <dgm:cxn modelId="{2D18BA19-44D0-4226-BA19-63EA5F00B6E7}" type="presParOf" srcId="{D433FD37-2B4E-4A7A-BAEB-E5D34B7B27FD}" destId="{5F945856-9592-462C-B7F4-384792490D5F}" srcOrd="0" destOrd="0" presId="urn:microsoft.com/office/officeart/2005/8/layout/lProcess2"/>
    <dgm:cxn modelId="{848B8A45-5FC1-45CA-B8B0-DF0D725B2B9F}" type="presParOf" srcId="{5F945856-9592-462C-B7F4-384792490D5F}" destId="{32DC540D-F32B-486B-92CD-7ABD59195C90}" srcOrd="0" destOrd="0" presId="urn:microsoft.com/office/officeart/2005/8/layout/lProcess2"/>
    <dgm:cxn modelId="{13BE6B1B-E2FE-4FBC-A548-51F5648A7588}" type="presParOf" srcId="{5F945856-9592-462C-B7F4-384792490D5F}" destId="{982E4428-1F41-4489-ACC4-51D4F292C33D}" srcOrd="1" destOrd="0" presId="urn:microsoft.com/office/officeart/2005/8/layout/lProcess2"/>
    <dgm:cxn modelId="{3D8C01B4-D740-4773-9195-AA10D87654A4}" type="presParOf" srcId="{5F945856-9592-462C-B7F4-384792490D5F}" destId="{4222757D-9A94-46A2-AB24-99C354CE7E66}" srcOrd="2" destOrd="0" presId="urn:microsoft.com/office/officeart/2005/8/layout/lProcess2"/>
    <dgm:cxn modelId="{9D274F52-E1AE-4790-917E-533554DEB3B9}" type="presParOf" srcId="{5F945856-9592-462C-B7F4-384792490D5F}" destId="{87C2D50F-EF51-4682-BBEB-0BB68B48F395}" srcOrd="3" destOrd="0" presId="urn:microsoft.com/office/officeart/2005/8/layout/lProcess2"/>
    <dgm:cxn modelId="{EB57B611-0996-4497-9F14-F57E6E908B14}" type="presParOf" srcId="{5F945856-9592-462C-B7F4-384792490D5F}" destId="{FECAF977-2C0D-456A-8AEA-03FDD36AE404}" srcOrd="4" destOrd="0" presId="urn:microsoft.com/office/officeart/2005/8/layout/lProcess2"/>
    <dgm:cxn modelId="{CCECC65F-50A7-4E8E-8731-E0A5476E13FB}" type="presParOf" srcId="{80680206-277C-45E6-9494-27E98EC5558D}" destId="{786E5F72-A3E1-4F7C-AB62-EE9353218C17}" srcOrd="3" destOrd="0" presId="urn:microsoft.com/office/officeart/2005/8/layout/lProcess2"/>
    <dgm:cxn modelId="{A9AF37E8-A0A5-418F-A9FB-0AE426620C16}" type="presParOf" srcId="{80680206-277C-45E6-9494-27E98EC5558D}" destId="{C1A4E2FE-B76F-4617-BD53-ED167823A4C7}" srcOrd="4" destOrd="0" presId="urn:microsoft.com/office/officeart/2005/8/layout/lProcess2"/>
    <dgm:cxn modelId="{77A763EC-8E6B-4253-8702-723627F2B37E}" type="presParOf" srcId="{C1A4E2FE-B76F-4617-BD53-ED167823A4C7}" destId="{7C00C659-06EE-4735-BE46-F70CE3BF7DD5}" srcOrd="0" destOrd="0" presId="urn:microsoft.com/office/officeart/2005/8/layout/lProcess2"/>
    <dgm:cxn modelId="{C2EC58FD-9DCB-4362-A140-EADA58DD5553}" type="presParOf" srcId="{C1A4E2FE-B76F-4617-BD53-ED167823A4C7}" destId="{B37F3485-1EAF-488A-AE19-973A5E54B0D8}" srcOrd="1" destOrd="0" presId="urn:microsoft.com/office/officeart/2005/8/layout/lProcess2"/>
    <dgm:cxn modelId="{E06FB910-8BF3-4AA2-AED3-48027A3EDE67}" type="presParOf" srcId="{C1A4E2FE-B76F-4617-BD53-ED167823A4C7}" destId="{00D4D2F1-C7E1-49F7-949F-585CFA265EF4}" srcOrd="2" destOrd="0" presId="urn:microsoft.com/office/officeart/2005/8/layout/lProcess2"/>
    <dgm:cxn modelId="{245C8245-BA8C-403C-8006-FB10D6DE214D}" type="presParOf" srcId="{00D4D2F1-C7E1-49F7-949F-585CFA265EF4}" destId="{6A8A397A-7F64-495A-9225-D076179C2210}" srcOrd="0" destOrd="0" presId="urn:microsoft.com/office/officeart/2005/8/layout/lProcess2"/>
    <dgm:cxn modelId="{ABF51228-1F49-4C48-9BA8-9AAC59EE82DA}" type="presParOf" srcId="{6A8A397A-7F64-495A-9225-D076179C2210}" destId="{EEC54A4D-F3BF-47CF-82A1-9702AB9A6A01}" srcOrd="0" destOrd="0" presId="urn:microsoft.com/office/officeart/2005/8/layout/lProcess2"/>
    <dgm:cxn modelId="{A4F78000-980C-46FC-964C-68762C7013C8}" type="presParOf" srcId="{6A8A397A-7F64-495A-9225-D076179C2210}" destId="{51F0658F-1F2E-4014-BE9B-9BEBAC482AE0}" srcOrd="1" destOrd="0" presId="urn:microsoft.com/office/officeart/2005/8/layout/lProcess2"/>
    <dgm:cxn modelId="{07C9DFD5-84B4-439D-A7BF-AA6AE8C3CA14}" type="presParOf" srcId="{6A8A397A-7F64-495A-9225-D076179C2210}" destId="{0A322540-E15A-4892-8B86-B26545F02B4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0E6673-32EC-4091-AA30-5C7E4F22701A}" type="doc">
      <dgm:prSet loTypeId="urn:microsoft.com/office/officeart/2005/8/layout/lProcess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BB939DA8-FDD4-4D2A-A871-78CBC6D36F92}">
      <dgm:prSet phldrT="[Texto]"/>
      <dgm:spPr/>
      <dgm:t>
        <a:bodyPr/>
        <a:lstStyle/>
        <a:p>
          <a:r>
            <a:rPr lang="es-CL" dirty="0" smtClean="0"/>
            <a:t>Estrategias de Crecimiento Intensivo</a:t>
          </a:r>
          <a:endParaRPr lang="es-CL" dirty="0"/>
        </a:p>
      </dgm:t>
    </dgm:pt>
    <dgm:pt modelId="{CFDEEB6D-ECEA-40A9-927C-3C28C088DA5A}" type="parTrans" cxnId="{61E439F0-2676-4AEB-ACA7-6F189D1B4324}">
      <dgm:prSet/>
      <dgm:spPr/>
      <dgm:t>
        <a:bodyPr/>
        <a:lstStyle/>
        <a:p>
          <a:endParaRPr lang="es-CL"/>
        </a:p>
      </dgm:t>
    </dgm:pt>
    <dgm:pt modelId="{643B0D3B-1049-4821-B3AA-8E3BA59B3F42}" type="sibTrans" cxnId="{61E439F0-2676-4AEB-ACA7-6F189D1B4324}">
      <dgm:prSet/>
      <dgm:spPr/>
      <dgm:t>
        <a:bodyPr/>
        <a:lstStyle/>
        <a:p>
          <a:endParaRPr lang="es-CL"/>
        </a:p>
      </dgm:t>
    </dgm:pt>
    <dgm:pt modelId="{A8465143-AA7E-4855-A7E8-7FCA3520BC40}">
      <dgm:prSet phldrT="[Texto]"/>
      <dgm:spPr/>
      <dgm:t>
        <a:bodyPr/>
        <a:lstStyle/>
        <a:p>
          <a:r>
            <a:rPr lang="es-CL" b="1" dirty="0" smtClean="0"/>
            <a:t>Penetración de mercado</a:t>
          </a:r>
          <a:endParaRPr lang="es-CL" b="1" dirty="0"/>
        </a:p>
      </dgm:t>
    </dgm:pt>
    <dgm:pt modelId="{1D6B14BB-6194-41E4-A53E-2BB8DC225BF8}" type="parTrans" cxnId="{5FE5BF6D-F1DD-4BE3-BFF2-54CFC920207D}">
      <dgm:prSet/>
      <dgm:spPr/>
      <dgm:t>
        <a:bodyPr/>
        <a:lstStyle/>
        <a:p>
          <a:endParaRPr lang="es-CL"/>
        </a:p>
      </dgm:t>
    </dgm:pt>
    <dgm:pt modelId="{25EA0086-CBDF-45E1-AFEF-51277BDEA2EC}" type="sibTrans" cxnId="{5FE5BF6D-F1DD-4BE3-BFF2-54CFC920207D}">
      <dgm:prSet/>
      <dgm:spPr/>
      <dgm:t>
        <a:bodyPr/>
        <a:lstStyle/>
        <a:p>
          <a:endParaRPr lang="es-CL"/>
        </a:p>
      </dgm:t>
    </dgm:pt>
    <dgm:pt modelId="{19527E45-650F-4F3B-A3F7-E7B11BE6BB14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mercados</a:t>
          </a:r>
          <a:endParaRPr lang="es-CL" b="1" dirty="0"/>
        </a:p>
      </dgm:t>
    </dgm:pt>
    <dgm:pt modelId="{6C4D9788-6860-4F01-8345-C5B059308AD2}" type="parTrans" cxnId="{B1D7F161-AF19-4C61-92A7-BD583E533D68}">
      <dgm:prSet/>
      <dgm:spPr/>
      <dgm:t>
        <a:bodyPr/>
        <a:lstStyle/>
        <a:p>
          <a:endParaRPr lang="es-CL"/>
        </a:p>
      </dgm:t>
    </dgm:pt>
    <dgm:pt modelId="{330AA8D8-3115-4229-A2E8-F558F21757A3}" type="sibTrans" cxnId="{B1D7F161-AF19-4C61-92A7-BD583E533D68}">
      <dgm:prSet/>
      <dgm:spPr/>
      <dgm:t>
        <a:bodyPr/>
        <a:lstStyle/>
        <a:p>
          <a:endParaRPr lang="es-CL"/>
        </a:p>
      </dgm:t>
    </dgm:pt>
    <dgm:pt modelId="{A8DAEEFA-C9F9-4B72-8F04-2366B88A6F26}">
      <dgm:prSet phldrT="[Texto]"/>
      <dgm:spPr/>
      <dgm:t>
        <a:bodyPr/>
        <a:lstStyle/>
        <a:p>
          <a:r>
            <a:rPr lang="es-CL" b="1" dirty="0" smtClean="0"/>
            <a:t>Integración hacia atrás</a:t>
          </a:r>
        </a:p>
      </dgm:t>
    </dgm:pt>
    <dgm:pt modelId="{E6AE5AB5-10AD-4E37-9178-3C14145E5DDB}" type="parTrans" cxnId="{EB34EF25-7E80-48CD-82D0-ECD639410ECE}">
      <dgm:prSet/>
      <dgm:spPr/>
      <dgm:t>
        <a:bodyPr/>
        <a:lstStyle/>
        <a:p>
          <a:endParaRPr lang="es-CL"/>
        </a:p>
      </dgm:t>
    </dgm:pt>
    <dgm:pt modelId="{C37049F0-505B-40AC-B267-DFD82A680C7B}" type="sibTrans" cxnId="{EB34EF25-7E80-48CD-82D0-ECD639410ECE}">
      <dgm:prSet/>
      <dgm:spPr/>
      <dgm:t>
        <a:bodyPr/>
        <a:lstStyle/>
        <a:p>
          <a:endParaRPr lang="es-CL"/>
        </a:p>
      </dgm:t>
    </dgm:pt>
    <dgm:pt modelId="{DE2CA52B-30CE-444A-84B2-51C432E95828}">
      <dgm:prSet phldrT="[Texto]"/>
      <dgm:spPr/>
      <dgm:t>
        <a:bodyPr/>
        <a:lstStyle/>
        <a:p>
          <a:r>
            <a:rPr lang="es-CL" b="1" dirty="0" smtClean="0"/>
            <a:t>Integración hacia adelante</a:t>
          </a:r>
        </a:p>
      </dgm:t>
    </dgm:pt>
    <dgm:pt modelId="{C03732B4-4643-4C95-AAC2-82FB9D536FF7}" type="parTrans" cxnId="{5EDF7AA4-B99F-4C21-B277-EF064C6D8C88}">
      <dgm:prSet/>
      <dgm:spPr/>
      <dgm:t>
        <a:bodyPr/>
        <a:lstStyle/>
        <a:p>
          <a:endParaRPr lang="es-CL"/>
        </a:p>
      </dgm:t>
    </dgm:pt>
    <dgm:pt modelId="{F7671F26-5237-477F-9F4C-82ABF6D9EC65}" type="sibTrans" cxnId="{5EDF7AA4-B99F-4C21-B277-EF064C6D8C88}">
      <dgm:prSet/>
      <dgm:spPr/>
      <dgm:t>
        <a:bodyPr/>
        <a:lstStyle/>
        <a:p>
          <a:endParaRPr lang="es-CL"/>
        </a:p>
      </dgm:t>
    </dgm:pt>
    <dgm:pt modelId="{1E6E0457-17FB-4F76-A25B-83F117CFBA08}">
      <dgm:prSet phldrT="[Texto]"/>
      <dgm:spPr/>
      <dgm:t>
        <a:bodyPr/>
        <a:lstStyle/>
        <a:p>
          <a:r>
            <a:rPr lang="es-CL" dirty="0" smtClean="0"/>
            <a:t>Estrategias de Crecimiento Diversificado</a:t>
          </a:r>
          <a:endParaRPr lang="es-CL" dirty="0"/>
        </a:p>
      </dgm:t>
    </dgm:pt>
    <dgm:pt modelId="{89F63F91-5814-4179-9E8C-9A59DE8CEF2D}" type="parTrans" cxnId="{DA530181-5729-4311-B4F3-A054683E2845}">
      <dgm:prSet/>
      <dgm:spPr/>
      <dgm:t>
        <a:bodyPr/>
        <a:lstStyle/>
        <a:p>
          <a:endParaRPr lang="es-CL"/>
        </a:p>
      </dgm:t>
    </dgm:pt>
    <dgm:pt modelId="{7DFEC78C-3AAD-4799-8A4D-F67AFA673D19}" type="sibTrans" cxnId="{DA530181-5729-4311-B4F3-A054683E2845}">
      <dgm:prSet/>
      <dgm:spPr/>
      <dgm:t>
        <a:bodyPr/>
        <a:lstStyle/>
        <a:p>
          <a:endParaRPr lang="es-CL"/>
        </a:p>
      </dgm:t>
    </dgm:pt>
    <dgm:pt modelId="{D1483160-87F9-4831-A805-5F6DC2B00601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productos</a:t>
          </a:r>
          <a:endParaRPr lang="es-CL" b="1" dirty="0"/>
        </a:p>
      </dgm:t>
    </dgm:pt>
    <dgm:pt modelId="{0B4C279C-D3CF-4151-AC02-7B5C0286B23D}" type="parTrans" cxnId="{B85873B6-C6EC-48C9-9E88-E43B111EA3CC}">
      <dgm:prSet/>
      <dgm:spPr/>
      <dgm:t>
        <a:bodyPr/>
        <a:lstStyle/>
        <a:p>
          <a:endParaRPr lang="es-CL"/>
        </a:p>
      </dgm:t>
    </dgm:pt>
    <dgm:pt modelId="{25DF8967-4D3F-456D-A6F4-F826D3BF7A04}" type="sibTrans" cxnId="{B85873B6-C6EC-48C9-9E88-E43B111EA3CC}">
      <dgm:prSet/>
      <dgm:spPr/>
      <dgm:t>
        <a:bodyPr/>
        <a:lstStyle/>
        <a:p>
          <a:endParaRPr lang="es-CL"/>
        </a:p>
      </dgm:t>
    </dgm:pt>
    <dgm:pt modelId="{57FB2F7E-D1F1-4E83-A1A8-9D1BAEAFA80B}">
      <dgm:prSet phldrT="[Texto]"/>
      <dgm:spPr/>
      <dgm:t>
        <a:bodyPr/>
        <a:lstStyle/>
        <a:p>
          <a:r>
            <a:rPr lang="es-CL" b="1" dirty="0" smtClean="0"/>
            <a:t>Integración horizontal</a:t>
          </a:r>
        </a:p>
      </dgm:t>
    </dgm:pt>
    <dgm:pt modelId="{525A90E6-0CA5-40DF-831C-AC10E43F09F4}" type="parTrans" cxnId="{C2C5377A-6C72-4AC7-9023-1379ABDD3A3F}">
      <dgm:prSet/>
      <dgm:spPr/>
      <dgm:t>
        <a:bodyPr/>
        <a:lstStyle/>
        <a:p>
          <a:endParaRPr lang="es-CL"/>
        </a:p>
      </dgm:t>
    </dgm:pt>
    <dgm:pt modelId="{F3555FE7-3A1B-4DFC-9F6B-95DF0FE75D22}" type="sibTrans" cxnId="{C2C5377A-6C72-4AC7-9023-1379ABDD3A3F}">
      <dgm:prSet/>
      <dgm:spPr/>
      <dgm:t>
        <a:bodyPr/>
        <a:lstStyle/>
        <a:p>
          <a:endParaRPr lang="es-CL"/>
        </a:p>
      </dgm:t>
    </dgm:pt>
    <dgm:pt modelId="{76AE2E94-9151-46BB-8B84-EFDADDC25151}">
      <dgm:prSet phldrT="[Texto]"/>
      <dgm:spPr/>
      <dgm:t>
        <a:bodyPr/>
        <a:lstStyle/>
        <a:p>
          <a:r>
            <a:rPr lang="es-CL" dirty="0" smtClean="0"/>
            <a:t>Estrategias de Crecimiento Integrado</a:t>
          </a:r>
          <a:endParaRPr lang="es-CL" dirty="0"/>
        </a:p>
      </dgm:t>
    </dgm:pt>
    <dgm:pt modelId="{99360400-3599-43FC-BF07-CE77ABC8B4B5}" type="sibTrans" cxnId="{612D4B9D-8CD1-4660-BBC5-F595B37F58B1}">
      <dgm:prSet/>
      <dgm:spPr/>
      <dgm:t>
        <a:bodyPr/>
        <a:lstStyle/>
        <a:p>
          <a:endParaRPr lang="es-CL"/>
        </a:p>
      </dgm:t>
    </dgm:pt>
    <dgm:pt modelId="{87A90AF9-293D-4715-8C12-6704BF5139B4}" type="parTrans" cxnId="{612D4B9D-8CD1-4660-BBC5-F595B37F58B1}">
      <dgm:prSet/>
      <dgm:spPr/>
      <dgm:t>
        <a:bodyPr/>
        <a:lstStyle/>
        <a:p>
          <a:endParaRPr lang="es-CL"/>
        </a:p>
      </dgm:t>
    </dgm:pt>
    <dgm:pt modelId="{63AB5E0B-1F87-4A66-9291-D2396269C6D3}">
      <dgm:prSet phldrT="[Texto]"/>
      <dgm:spPr/>
      <dgm:t>
        <a:bodyPr/>
        <a:lstStyle/>
        <a:p>
          <a:r>
            <a:rPr lang="es-CL" b="1" dirty="0" smtClean="0"/>
            <a:t>Diversificación concéntrica</a:t>
          </a:r>
          <a:endParaRPr lang="es-CL" dirty="0"/>
        </a:p>
      </dgm:t>
    </dgm:pt>
    <dgm:pt modelId="{B45D1D9E-A0A5-4727-B2EA-68127B9D0E2F}" type="parTrans" cxnId="{41673752-C31C-4D51-A21D-FD9ADA72E84E}">
      <dgm:prSet/>
      <dgm:spPr/>
      <dgm:t>
        <a:bodyPr/>
        <a:lstStyle/>
        <a:p>
          <a:endParaRPr lang="es-CL"/>
        </a:p>
      </dgm:t>
    </dgm:pt>
    <dgm:pt modelId="{296639A0-F36D-4026-B270-D1A6A46B6E63}" type="sibTrans" cxnId="{41673752-C31C-4D51-A21D-FD9ADA72E84E}">
      <dgm:prSet/>
      <dgm:spPr/>
      <dgm:t>
        <a:bodyPr/>
        <a:lstStyle/>
        <a:p>
          <a:endParaRPr lang="es-CL"/>
        </a:p>
      </dgm:t>
    </dgm:pt>
    <dgm:pt modelId="{0138FAE0-CBF1-4D20-B329-B917EF6B13EC}">
      <dgm:prSet phldrT="[Texto]"/>
      <dgm:spPr/>
      <dgm:t>
        <a:bodyPr/>
        <a:lstStyle/>
        <a:p>
          <a:r>
            <a:rPr lang="es-CL" b="1" smtClean="0"/>
            <a:t>Diversificación pura</a:t>
          </a:r>
          <a:endParaRPr lang="es-CL" dirty="0"/>
        </a:p>
      </dgm:t>
    </dgm:pt>
    <dgm:pt modelId="{70BFD732-D4D3-46FE-83F4-478D51485063}" type="parTrans" cxnId="{94DAFCA2-64EB-4453-8FB4-E5BC209B94C6}">
      <dgm:prSet/>
      <dgm:spPr/>
      <dgm:t>
        <a:bodyPr/>
        <a:lstStyle/>
        <a:p>
          <a:endParaRPr lang="es-CL"/>
        </a:p>
      </dgm:t>
    </dgm:pt>
    <dgm:pt modelId="{BED8EE2F-E269-495E-A71A-480DBB376CB7}" type="sibTrans" cxnId="{94DAFCA2-64EB-4453-8FB4-E5BC209B94C6}">
      <dgm:prSet/>
      <dgm:spPr/>
      <dgm:t>
        <a:bodyPr/>
        <a:lstStyle/>
        <a:p>
          <a:endParaRPr lang="es-CL"/>
        </a:p>
      </dgm:t>
    </dgm:pt>
    <dgm:pt modelId="{80680206-277C-45E6-9494-27E98EC5558D}" type="pres">
      <dgm:prSet presAssocID="{4C0E6673-32EC-4091-AA30-5C7E4F2270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07DCB52-5E1D-49EC-8DFA-1DB8C5778034}" type="pres">
      <dgm:prSet presAssocID="{BB939DA8-FDD4-4D2A-A871-78CBC6D36F92}" presName="compNode" presStyleCnt="0"/>
      <dgm:spPr/>
      <dgm:t>
        <a:bodyPr/>
        <a:lstStyle/>
        <a:p>
          <a:endParaRPr lang="es-ES_tradnl"/>
        </a:p>
      </dgm:t>
    </dgm:pt>
    <dgm:pt modelId="{7842ED29-D316-40D9-821B-BB80DFE26A31}" type="pres">
      <dgm:prSet presAssocID="{BB939DA8-FDD4-4D2A-A871-78CBC6D36F92}" presName="aNode" presStyleLbl="bgShp" presStyleIdx="0" presStyleCnt="3"/>
      <dgm:spPr/>
      <dgm:t>
        <a:bodyPr/>
        <a:lstStyle/>
        <a:p>
          <a:endParaRPr lang="es-CL"/>
        </a:p>
      </dgm:t>
    </dgm:pt>
    <dgm:pt modelId="{1FC6AB4A-3A96-4D2F-8208-9717BC525EB8}" type="pres">
      <dgm:prSet presAssocID="{BB939DA8-FDD4-4D2A-A871-78CBC6D36F92}" presName="textNode" presStyleLbl="bgShp" presStyleIdx="0" presStyleCnt="3"/>
      <dgm:spPr/>
      <dgm:t>
        <a:bodyPr/>
        <a:lstStyle/>
        <a:p>
          <a:endParaRPr lang="es-CL"/>
        </a:p>
      </dgm:t>
    </dgm:pt>
    <dgm:pt modelId="{D57C1E61-D210-4C3A-B4A6-BCC666CEA5C4}" type="pres">
      <dgm:prSet presAssocID="{BB939DA8-FDD4-4D2A-A871-78CBC6D36F92}" presName="compChildNode" presStyleCnt="0"/>
      <dgm:spPr/>
      <dgm:t>
        <a:bodyPr/>
        <a:lstStyle/>
        <a:p>
          <a:endParaRPr lang="es-ES_tradnl"/>
        </a:p>
      </dgm:t>
    </dgm:pt>
    <dgm:pt modelId="{A21F0C06-429B-4CFA-A8ED-331E36803C9A}" type="pres">
      <dgm:prSet presAssocID="{BB939DA8-FDD4-4D2A-A871-78CBC6D36F92}" presName="theInnerList" presStyleCnt="0"/>
      <dgm:spPr/>
      <dgm:t>
        <a:bodyPr/>
        <a:lstStyle/>
        <a:p>
          <a:endParaRPr lang="es-ES_tradnl"/>
        </a:p>
      </dgm:t>
    </dgm:pt>
    <dgm:pt modelId="{227B6072-DBC5-4730-B76C-87ADC501F5EC}" type="pres">
      <dgm:prSet presAssocID="{A8465143-AA7E-4855-A7E8-7FCA3520BC40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23C8473-DB5B-4EB1-A24F-EA09BBB41104}" type="pres">
      <dgm:prSet presAssocID="{A8465143-AA7E-4855-A7E8-7FCA3520BC40}" presName="aSpace2" presStyleCnt="0"/>
      <dgm:spPr/>
      <dgm:t>
        <a:bodyPr/>
        <a:lstStyle/>
        <a:p>
          <a:endParaRPr lang="es-ES_tradnl"/>
        </a:p>
      </dgm:t>
    </dgm:pt>
    <dgm:pt modelId="{F83AA8AD-99B3-42ED-AC78-18D0E6866DB9}" type="pres">
      <dgm:prSet presAssocID="{19527E45-650F-4F3B-A3F7-E7B11BE6BB14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CDF7FB-075D-4E5D-9A51-CE20B4F7EDC1}" type="pres">
      <dgm:prSet presAssocID="{19527E45-650F-4F3B-A3F7-E7B11BE6BB14}" presName="aSpace2" presStyleCnt="0"/>
      <dgm:spPr/>
      <dgm:t>
        <a:bodyPr/>
        <a:lstStyle/>
        <a:p>
          <a:endParaRPr lang="es-ES_tradnl"/>
        </a:p>
      </dgm:t>
    </dgm:pt>
    <dgm:pt modelId="{B8EFF672-6D1A-4706-93D4-AABAF5253438}" type="pres">
      <dgm:prSet presAssocID="{D1483160-87F9-4831-A805-5F6DC2B00601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346839-5866-482D-9E52-F4CD51D47C16}" type="pres">
      <dgm:prSet presAssocID="{BB939DA8-FDD4-4D2A-A871-78CBC6D36F92}" presName="aSpace" presStyleCnt="0"/>
      <dgm:spPr/>
      <dgm:t>
        <a:bodyPr/>
        <a:lstStyle/>
        <a:p>
          <a:endParaRPr lang="es-ES_tradnl"/>
        </a:p>
      </dgm:t>
    </dgm:pt>
    <dgm:pt modelId="{281AAEFF-E30E-45E7-9627-666E8122D979}" type="pres">
      <dgm:prSet presAssocID="{76AE2E94-9151-46BB-8B84-EFDADDC25151}" presName="compNode" presStyleCnt="0"/>
      <dgm:spPr/>
      <dgm:t>
        <a:bodyPr/>
        <a:lstStyle/>
        <a:p>
          <a:endParaRPr lang="es-ES_tradnl"/>
        </a:p>
      </dgm:t>
    </dgm:pt>
    <dgm:pt modelId="{3D1D1D0D-FE8A-4D32-86B0-E85F5189D7A1}" type="pres">
      <dgm:prSet presAssocID="{76AE2E94-9151-46BB-8B84-EFDADDC25151}" presName="aNode" presStyleLbl="bgShp" presStyleIdx="1" presStyleCnt="3"/>
      <dgm:spPr/>
      <dgm:t>
        <a:bodyPr/>
        <a:lstStyle/>
        <a:p>
          <a:endParaRPr lang="es-CL"/>
        </a:p>
      </dgm:t>
    </dgm:pt>
    <dgm:pt modelId="{8CFDB0A7-F9B6-4267-AFF1-7DAF65D57479}" type="pres">
      <dgm:prSet presAssocID="{76AE2E94-9151-46BB-8B84-EFDADDC25151}" presName="textNode" presStyleLbl="bgShp" presStyleIdx="1" presStyleCnt="3"/>
      <dgm:spPr/>
      <dgm:t>
        <a:bodyPr/>
        <a:lstStyle/>
        <a:p>
          <a:endParaRPr lang="es-CL"/>
        </a:p>
      </dgm:t>
    </dgm:pt>
    <dgm:pt modelId="{D433FD37-2B4E-4A7A-BAEB-E5D34B7B27FD}" type="pres">
      <dgm:prSet presAssocID="{76AE2E94-9151-46BB-8B84-EFDADDC25151}" presName="compChildNode" presStyleCnt="0"/>
      <dgm:spPr/>
      <dgm:t>
        <a:bodyPr/>
        <a:lstStyle/>
        <a:p>
          <a:endParaRPr lang="es-ES_tradnl"/>
        </a:p>
      </dgm:t>
    </dgm:pt>
    <dgm:pt modelId="{5F945856-9592-462C-B7F4-384792490D5F}" type="pres">
      <dgm:prSet presAssocID="{76AE2E94-9151-46BB-8B84-EFDADDC25151}" presName="theInnerList" presStyleCnt="0"/>
      <dgm:spPr/>
      <dgm:t>
        <a:bodyPr/>
        <a:lstStyle/>
        <a:p>
          <a:endParaRPr lang="es-ES_tradnl"/>
        </a:p>
      </dgm:t>
    </dgm:pt>
    <dgm:pt modelId="{32DC540D-F32B-486B-92CD-7ABD59195C90}" type="pres">
      <dgm:prSet presAssocID="{A8DAEEFA-C9F9-4B72-8F04-2366B88A6F26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2E4428-1F41-4489-ACC4-51D4F292C33D}" type="pres">
      <dgm:prSet presAssocID="{A8DAEEFA-C9F9-4B72-8F04-2366B88A6F26}" presName="aSpace2" presStyleCnt="0"/>
      <dgm:spPr/>
      <dgm:t>
        <a:bodyPr/>
        <a:lstStyle/>
        <a:p>
          <a:endParaRPr lang="es-ES_tradnl"/>
        </a:p>
      </dgm:t>
    </dgm:pt>
    <dgm:pt modelId="{4222757D-9A94-46A2-AB24-99C354CE7E66}" type="pres">
      <dgm:prSet presAssocID="{DE2CA52B-30CE-444A-84B2-51C432E95828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7C2D50F-EF51-4682-BBEB-0BB68B48F395}" type="pres">
      <dgm:prSet presAssocID="{DE2CA52B-30CE-444A-84B2-51C432E95828}" presName="aSpace2" presStyleCnt="0"/>
      <dgm:spPr/>
      <dgm:t>
        <a:bodyPr/>
        <a:lstStyle/>
        <a:p>
          <a:endParaRPr lang="es-ES_tradnl"/>
        </a:p>
      </dgm:t>
    </dgm:pt>
    <dgm:pt modelId="{FECAF977-2C0D-456A-8AEA-03FDD36AE404}" type="pres">
      <dgm:prSet presAssocID="{57FB2F7E-D1F1-4E83-A1A8-9D1BAEAFA80B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86E5F72-A3E1-4F7C-AB62-EE9353218C17}" type="pres">
      <dgm:prSet presAssocID="{76AE2E94-9151-46BB-8B84-EFDADDC25151}" presName="aSpace" presStyleCnt="0"/>
      <dgm:spPr/>
      <dgm:t>
        <a:bodyPr/>
        <a:lstStyle/>
        <a:p>
          <a:endParaRPr lang="es-ES_tradnl"/>
        </a:p>
      </dgm:t>
    </dgm:pt>
    <dgm:pt modelId="{C1A4E2FE-B76F-4617-BD53-ED167823A4C7}" type="pres">
      <dgm:prSet presAssocID="{1E6E0457-17FB-4F76-A25B-83F117CFBA08}" presName="compNode" presStyleCnt="0"/>
      <dgm:spPr/>
      <dgm:t>
        <a:bodyPr/>
        <a:lstStyle/>
        <a:p>
          <a:endParaRPr lang="es-ES_tradnl"/>
        </a:p>
      </dgm:t>
    </dgm:pt>
    <dgm:pt modelId="{7C00C659-06EE-4735-BE46-F70CE3BF7DD5}" type="pres">
      <dgm:prSet presAssocID="{1E6E0457-17FB-4F76-A25B-83F117CFBA08}" presName="aNode" presStyleLbl="bgShp" presStyleIdx="2" presStyleCnt="3"/>
      <dgm:spPr/>
      <dgm:t>
        <a:bodyPr/>
        <a:lstStyle/>
        <a:p>
          <a:endParaRPr lang="es-CL"/>
        </a:p>
      </dgm:t>
    </dgm:pt>
    <dgm:pt modelId="{B37F3485-1EAF-488A-AE19-973A5E54B0D8}" type="pres">
      <dgm:prSet presAssocID="{1E6E0457-17FB-4F76-A25B-83F117CFBA08}" presName="textNode" presStyleLbl="bgShp" presStyleIdx="2" presStyleCnt="3"/>
      <dgm:spPr/>
      <dgm:t>
        <a:bodyPr/>
        <a:lstStyle/>
        <a:p>
          <a:endParaRPr lang="es-CL"/>
        </a:p>
      </dgm:t>
    </dgm:pt>
    <dgm:pt modelId="{00D4D2F1-C7E1-49F7-949F-585CFA265EF4}" type="pres">
      <dgm:prSet presAssocID="{1E6E0457-17FB-4F76-A25B-83F117CFBA08}" presName="compChildNode" presStyleCnt="0"/>
      <dgm:spPr/>
      <dgm:t>
        <a:bodyPr/>
        <a:lstStyle/>
        <a:p>
          <a:endParaRPr lang="es-ES_tradnl"/>
        </a:p>
      </dgm:t>
    </dgm:pt>
    <dgm:pt modelId="{6A8A397A-7F64-495A-9225-D076179C2210}" type="pres">
      <dgm:prSet presAssocID="{1E6E0457-17FB-4F76-A25B-83F117CFBA08}" presName="theInnerList" presStyleCnt="0"/>
      <dgm:spPr/>
      <dgm:t>
        <a:bodyPr/>
        <a:lstStyle/>
        <a:p>
          <a:endParaRPr lang="es-ES_tradnl"/>
        </a:p>
      </dgm:t>
    </dgm:pt>
    <dgm:pt modelId="{EEC54A4D-F3BF-47CF-82A1-9702AB9A6A01}" type="pres">
      <dgm:prSet presAssocID="{63AB5E0B-1F87-4A66-9291-D2396269C6D3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1F0658F-1F2E-4014-BE9B-9BEBAC482AE0}" type="pres">
      <dgm:prSet presAssocID="{63AB5E0B-1F87-4A66-9291-D2396269C6D3}" presName="aSpace2" presStyleCnt="0"/>
      <dgm:spPr/>
      <dgm:t>
        <a:bodyPr/>
        <a:lstStyle/>
        <a:p>
          <a:endParaRPr lang="es-ES_tradnl"/>
        </a:p>
      </dgm:t>
    </dgm:pt>
    <dgm:pt modelId="{0A322540-E15A-4892-8B86-B26545F02B4E}" type="pres">
      <dgm:prSet presAssocID="{0138FAE0-CBF1-4D20-B329-B917EF6B13EC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1D7F161-AF19-4C61-92A7-BD583E533D68}" srcId="{BB939DA8-FDD4-4D2A-A871-78CBC6D36F92}" destId="{19527E45-650F-4F3B-A3F7-E7B11BE6BB14}" srcOrd="1" destOrd="0" parTransId="{6C4D9788-6860-4F01-8345-C5B059308AD2}" sibTransId="{330AA8D8-3115-4229-A2E8-F558F21757A3}"/>
    <dgm:cxn modelId="{DA530181-5729-4311-B4F3-A054683E2845}" srcId="{4C0E6673-32EC-4091-AA30-5C7E4F22701A}" destId="{1E6E0457-17FB-4F76-A25B-83F117CFBA08}" srcOrd="2" destOrd="0" parTransId="{89F63F91-5814-4179-9E8C-9A59DE8CEF2D}" sibTransId="{7DFEC78C-3AAD-4799-8A4D-F67AFA673D19}"/>
    <dgm:cxn modelId="{94DAFCA2-64EB-4453-8FB4-E5BC209B94C6}" srcId="{1E6E0457-17FB-4F76-A25B-83F117CFBA08}" destId="{0138FAE0-CBF1-4D20-B329-B917EF6B13EC}" srcOrd="1" destOrd="0" parTransId="{70BFD732-D4D3-46FE-83F4-478D51485063}" sibTransId="{BED8EE2F-E269-495E-A71A-480DBB376CB7}"/>
    <dgm:cxn modelId="{5E7AB4DD-51BF-4DF8-9AC7-6D42185D97C7}" type="presOf" srcId="{D1483160-87F9-4831-A805-5F6DC2B00601}" destId="{B8EFF672-6D1A-4706-93D4-AABAF5253438}" srcOrd="0" destOrd="0" presId="urn:microsoft.com/office/officeart/2005/8/layout/lProcess2"/>
    <dgm:cxn modelId="{FB472BDA-A56C-42EF-A7DE-CA894D7DD994}" type="presOf" srcId="{1E6E0457-17FB-4F76-A25B-83F117CFBA08}" destId="{B37F3485-1EAF-488A-AE19-973A5E54B0D8}" srcOrd="1" destOrd="0" presId="urn:microsoft.com/office/officeart/2005/8/layout/lProcess2"/>
    <dgm:cxn modelId="{17374DF6-437D-4F77-AB87-4D0AC71FBAA8}" type="presOf" srcId="{A8465143-AA7E-4855-A7E8-7FCA3520BC40}" destId="{227B6072-DBC5-4730-B76C-87ADC501F5EC}" srcOrd="0" destOrd="0" presId="urn:microsoft.com/office/officeart/2005/8/layout/lProcess2"/>
    <dgm:cxn modelId="{B85873B6-C6EC-48C9-9E88-E43B111EA3CC}" srcId="{BB939DA8-FDD4-4D2A-A871-78CBC6D36F92}" destId="{D1483160-87F9-4831-A805-5F6DC2B00601}" srcOrd="2" destOrd="0" parTransId="{0B4C279C-D3CF-4151-AC02-7B5C0286B23D}" sibTransId="{25DF8967-4D3F-456D-A6F4-F826D3BF7A04}"/>
    <dgm:cxn modelId="{DE0D60EC-D313-4C7E-A608-27D987753AC4}" type="presOf" srcId="{63AB5E0B-1F87-4A66-9291-D2396269C6D3}" destId="{EEC54A4D-F3BF-47CF-82A1-9702AB9A6A01}" srcOrd="0" destOrd="0" presId="urn:microsoft.com/office/officeart/2005/8/layout/lProcess2"/>
    <dgm:cxn modelId="{5EDF7AA4-B99F-4C21-B277-EF064C6D8C88}" srcId="{76AE2E94-9151-46BB-8B84-EFDADDC25151}" destId="{DE2CA52B-30CE-444A-84B2-51C432E95828}" srcOrd="1" destOrd="0" parTransId="{C03732B4-4643-4C95-AAC2-82FB9D536FF7}" sibTransId="{F7671F26-5237-477F-9F4C-82ABF6D9EC65}"/>
    <dgm:cxn modelId="{990C0117-6530-48EC-952A-DBCC3C7EFC47}" type="presOf" srcId="{19527E45-650F-4F3B-A3F7-E7B11BE6BB14}" destId="{F83AA8AD-99B3-42ED-AC78-18D0E6866DB9}" srcOrd="0" destOrd="0" presId="urn:microsoft.com/office/officeart/2005/8/layout/lProcess2"/>
    <dgm:cxn modelId="{EB34EF25-7E80-48CD-82D0-ECD639410ECE}" srcId="{76AE2E94-9151-46BB-8B84-EFDADDC25151}" destId="{A8DAEEFA-C9F9-4B72-8F04-2366B88A6F26}" srcOrd="0" destOrd="0" parTransId="{E6AE5AB5-10AD-4E37-9178-3C14145E5DDB}" sibTransId="{C37049F0-505B-40AC-B267-DFD82A680C7B}"/>
    <dgm:cxn modelId="{8C3646F3-F2EC-4FEB-A0B2-FC621FD5463E}" type="presOf" srcId="{0138FAE0-CBF1-4D20-B329-B917EF6B13EC}" destId="{0A322540-E15A-4892-8B86-B26545F02B4E}" srcOrd="0" destOrd="0" presId="urn:microsoft.com/office/officeart/2005/8/layout/lProcess2"/>
    <dgm:cxn modelId="{8B036220-345F-4B5E-943D-4B8E9DC5026A}" type="presOf" srcId="{A8DAEEFA-C9F9-4B72-8F04-2366B88A6F26}" destId="{32DC540D-F32B-486B-92CD-7ABD59195C90}" srcOrd="0" destOrd="0" presId="urn:microsoft.com/office/officeart/2005/8/layout/lProcess2"/>
    <dgm:cxn modelId="{5FE5BF6D-F1DD-4BE3-BFF2-54CFC920207D}" srcId="{BB939DA8-FDD4-4D2A-A871-78CBC6D36F92}" destId="{A8465143-AA7E-4855-A7E8-7FCA3520BC40}" srcOrd="0" destOrd="0" parTransId="{1D6B14BB-6194-41E4-A53E-2BB8DC225BF8}" sibTransId="{25EA0086-CBDF-45E1-AFEF-51277BDEA2EC}"/>
    <dgm:cxn modelId="{C3ACB987-66D4-48E1-B1D5-CE9B243FCCC0}" type="presOf" srcId="{4C0E6673-32EC-4091-AA30-5C7E4F22701A}" destId="{80680206-277C-45E6-9494-27E98EC5558D}" srcOrd="0" destOrd="0" presId="urn:microsoft.com/office/officeart/2005/8/layout/lProcess2"/>
    <dgm:cxn modelId="{2E81D4E0-D6AC-4B15-B893-2938D9DC4F25}" type="presOf" srcId="{BB939DA8-FDD4-4D2A-A871-78CBC6D36F92}" destId="{7842ED29-D316-40D9-821B-BB80DFE26A31}" srcOrd="0" destOrd="0" presId="urn:microsoft.com/office/officeart/2005/8/layout/lProcess2"/>
    <dgm:cxn modelId="{B8864A3D-16BD-4C3D-9B80-A09C802748E8}" type="presOf" srcId="{DE2CA52B-30CE-444A-84B2-51C432E95828}" destId="{4222757D-9A94-46A2-AB24-99C354CE7E66}" srcOrd="0" destOrd="0" presId="urn:microsoft.com/office/officeart/2005/8/layout/lProcess2"/>
    <dgm:cxn modelId="{DA9294C6-4EEC-41EC-A8C0-98F71CABFBBF}" type="presOf" srcId="{76AE2E94-9151-46BB-8B84-EFDADDC25151}" destId="{8CFDB0A7-F9B6-4267-AFF1-7DAF65D57479}" srcOrd="1" destOrd="0" presId="urn:microsoft.com/office/officeart/2005/8/layout/lProcess2"/>
    <dgm:cxn modelId="{61E439F0-2676-4AEB-ACA7-6F189D1B4324}" srcId="{4C0E6673-32EC-4091-AA30-5C7E4F22701A}" destId="{BB939DA8-FDD4-4D2A-A871-78CBC6D36F92}" srcOrd="0" destOrd="0" parTransId="{CFDEEB6D-ECEA-40A9-927C-3C28C088DA5A}" sibTransId="{643B0D3B-1049-4821-B3AA-8E3BA59B3F42}"/>
    <dgm:cxn modelId="{612D4B9D-8CD1-4660-BBC5-F595B37F58B1}" srcId="{4C0E6673-32EC-4091-AA30-5C7E4F22701A}" destId="{76AE2E94-9151-46BB-8B84-EFDADDC25151}" srcOrd="1" destOrd="0" parTransId="{87A90AF9-293D-4715-8C12-6704BF5139B4}" sibTransId="{99360400-3599-43FC-BF07-CE77ABC8B4B5}"/>
    <dgm:cxn modelId="{C2C5377A-6C72-4AC7-9023-1379ABDD3A3F}" srcId="{76AE2E94-9151-46BB-8B84-EFDADDC25151}" destId="{57FB2F7E-D1F1-4E83-A1A8-9D1BAEAFA80B}" srcOrd="2" destOrd="0" parTransId="{525A90E6-0CA5-40DF-831C-AC10E43F09F4}" sibTransId="{F3555FE7-3A1B-4DFC-9F6B-95DF0FE75D22}"/>
    <dgm:cxn modelId="{9C56F01E-EC84-4D1A-8DD4-6FA4F89D2EDA}" type="presOf" srcId="{1E6E0457-17FB-4F76-A25B-83F117CFBA08}" destId="{7C00C659-06EE-4735-BE46-F70CE3BF7DD5}" srcOrd="0" destOrd="0" presId="urn:microsoft.com/office/officeart/2005/8/layout/lProcess2"/>
    <dgm:cxn modelId="{23CF5D10-3BB4-4833-8D0E-A5EF1E82C410}" type="presOf" srcId="{57FB2F7E-D1F1-4E83-A1A8-9D1BAEAFA80B}" destId="{FECAF977-2C0D-456A-8AEA-03FDD36AE404}" srcOrd="0" destOrd="0" presId="urn:microsoft.com/office/officeart/2005/8/layout/lProcess2"/>
    <dgm:cxn modelId="{41673752-C31C-4D51-A21D-FD9ADA72E84E}" srcId="{1E6E0457-17FB-4F76-A25B-83F117CFBA08}" destId="{63AB5E0B-1F87-4A66-9291-D2396269C6D3}" srcOrd="0" destOrd="0" parTransId="{B45D1D9E-A0A5-4727-B2EA-68127B9D0E2F}" sibTransId="{296639A0-F36D-4026-B270-D1A6A46B6E63}"/>
    <dgm:cxn modelId="{1DF49F2D-0616-43DC-AB32-0DA35B8C9586}" type="presOf" srcId="{76AE2E94-9151-46BB-8B84-EFDADDC25151}" destId="{3D1D1D0D-FE8A-4D32-86B0-E85F5189D7A1}" srcOrd="0" destOrd="0" presId="urn:microsoft.com/office/officeart/2005/8/layout/lProcess2"/>
    <dgm:cxn modelId="{23EBEE5E-C013-4BED-8126-F8C65CDE7578}" type="presOf" srcId="{BB939DA8-FDD4-4D2A-A871-78CBC6D36F92}" destId="{1FC6AB4A-3A96-4D2F-8208-9717BC525EB8}" srcOrd="1" destOrd="0" presId="urn:microsoft.com/office/officeart/2005/8/layout/lProcess2"/>
    <dgm:cxn modelId="{28B87DBA-F17B-429B-919C-09690281D00A}" type="presParOf" srcId="{80680206-277C-45E6-9494-27E98EC5558D}" destId="{607DCB52-5E1D-49EC-8DFA-1DB8C5778034}" srcOrd="0" destOrd="0" presId="urn:microsoft.com/office/officeart/2005/8/layout/lProcess2"/>
    <dgm:cxn modelId="{6F1C0CFF-9E38-453F-A7F8-0B17A70B39B3}" type="presParOf" srcId="{607DCB52-5E1D-49EC-8DFA-1DB8C5778034}" destId="{7842ED29-D316-40D9-821B-BB80DFE26A31}" srcOrd="0" destOrd="0" presId="urn:microsoft.com/office/officeart/2005/8/layout/lProcess2"/>
    <dgm:cxn modelId="{525315FD-7CF7-4A14-ADD7-B8D2C7C81844}" type="presParOf" srcId="{607DCB52-5E1D-49EC-8DFA-1DB8C5778034}" destId="{1FC6AB4A-3A96-4D2F-8208-9717BC525EB8}" srcOrd="1" destOrd="0" presId="urn:microsoft.com/office/officeart/2005/8/layout/lProcess2"/>
    <dgm:cxn modelId="{A5DB4668-64C8-4565-A7ED-FEC76DE77577}" type="presParOf" srcId="{607DCB52-5E1D-49EC-8DFA-1DB8C5778034}" destId="{D57C1E61-D210-4C3A-B4A6-BCC666CEA5C4}" srcOrd="2" destOrd="0" presId="urn:microsoft.com/office/officeart/2005/8/layout/lProcess2"/>
    <dgm:cxn modelId="{40D730A6-947E-4A23-AA9D-6F21F7D44AF0}" type="presParOf" srcId="{D57C1E61-D210-4C3A-B4A6-BCC666CEA5C4}" destId="{A21F0C06-429B-4CFA-A8ED-331E36803C9A}" srcOrd="0" destOrd="0" presId="urn:microsoft.com/office/officeart/2005/8/layout/lProcess2"/>
    <dgm:cxn modelId="{7BA3BCE3-4F93-4134-A0ED-5E628FA279C0}" type="presParOf" srcId="{A21F0C06-429B-4CFA-A8ED-331E36803C9A}" destId="{227B6072-DBC5-4730-B76C-87ADC501F5EC}" srcOrd="0" destOrd="0" presId="urn:microsoft.com/office/officeart/2005/8/layout/lProcess2"/>
    <dgm:cxn modelId="{F204B3D6-890B-4F15-8308-BF74BB325B1B}" type="presParOf" srcId="{A21F0C06-429B-4CFA-A8ED-331E36803C9A}" destId="{723C8473-DB5B-4EB1-A24F-EA09BBB41104}" srcOrd="1" destOrd="0" presId="urn:microsoft.com/office/officeart/2005/8/layout/lProcess2"/>
    <dgm:cxn modelId="{8B5CD77A-2FD8-43FA-967E-951F16685F9F}" type="presParOf" srcId="{A21F0C06-429B-4CFA-A8ED-331E36803C9A}" destId="{F83AA8AD-99B3-42ED-AC78-18D0E6866DB9}" srcOrd="2" destOrd="0" presId="urn:microsoft.com/office/officeart/2005/8/layout/lProcess2"/>
    <dgm:cxn modelId="{92447629-165F-47B4-AFD3-8B5EB9089B22}" type="presParOf" srcId="{A21F0C06-429B-4CFA-A8ED-331E36803C9A}" destId="{3FCDF7FB-075D-4E5D-9A51-CE20B4F7EDC1}" srcOrd="3" destOrd="0" presId="urn:microsoft.com/office/officeart/2005/8/layout/lProcess2"/>
    <dgm:cxn modelId="{6541F5BC-B34F-4554-BC9E-80422804BD3C}" type="presParOf" srcId="{A21F0C06-429B-4CFA-A8ED-331E36803C9A}" destId="{B8EFF672-6D1A-4706-93D4-AABAF5253438}" srcOrd="4" destOrd="0" presId="urn:microsoft.com/office/officeart/2005/8/layout/lProcess2"/>
    <dgm:cxn modelId="{27A0D127-A928-4D31-A9BC-F8B1F960D49E}" type="presParOf" srcId="{80680206-277C-45E6-9494-27E98EC5558D}" destId="{44346839-5866-482D-9E52-F4CD51D47C16}" srcOrd="1" destOrd="0" presId="urn:microsoft.com/office/officeart/2005/8/layout/lProcess2"/>
    <dgm:cxn modelId="{5440A2DC-5DE3-4786-9AEC-09D712714C20}" type="presParOf" srcId="{80680206-277C-45E6-9494-27E98EC5558D}" destId="{281AAEFF-E30E-45E7-9627-666E8122D979}" srcOrd="2" destOrd="0" presId="urn:microsoft.com/office/officeart/2005/8/layout/lProcess2"/>
    <dgm:cxn modelId="{B8819C3B-5292-4911-8719-52C28D929835}" type="presParOf" srcId="{281AAEFF-E30E-45E7-9627-666E8122D979}" destId="{3D1D1D0D-FE8A-4D32-86B0-E85F5189D7A1}" srcOrd="0" destOrd="0" presId="urn:microsoft.com/office/officeart/2005/8/layout/lProcess2"/>
    <dgm:cxn modelId="{2B792241-C0A2-4C27-9CD3-D283278C3B7C}" type="presParOf" srcId="{281AAEFF-E30E-45E7-9627-666E8122D979}" destId="{8CFDB0A7-F9B6-4267-AFF1-7DAF65D57479}" srcOrd="1" destOrd="0" presId="urn:microsoft.com/office/officeart/2005/8/layout/lProcess2"/>
    <dgm:cxn modelId="{92E4A888-8ACB-4DC8-B5D4-85B9BD6F2D7E}" type="presParOf" srcId="{281AAEFF-E30E-45E7-9627-666E8122D979}" destId="{D433FD37-2B4E-4A7A-BAEB-E5D34B7B27FD}" srcOrd="2" destOrd="0" presId="urn:microsoft.com/office/officeart/2005/8/layout/lProcess2"/>
    <dgm:cxn modelId="{969A207C-1FED-4D71-AAA1-F14CAC048250}" type="presParOf" srcId="{D433FD37-2B4E-4A7A-BAEB-E5D34B7B27FD}" destId="{5F945856-9592-462C-B7F4-384792490D5F}" srcOrd="0" destOrd="0" presId="urn:microsoft.com/office/officeart/2005/8/layout/lProcess2"/>
    <dgm:cxn modelId="{5063A9DD-9B7D-4FDF-BFEC-67E10A5DD761}" type="presParOf" srcId="{5F945856-9592-462C-B7F4-384792490D5F}" destId="{32DC540D-F32B-486B-92CD-7ABD59195C90}" srcOrd="0" destOrd="0" presId="urn:microsoft.com/office/officeart/2005/8/layout/lProcess2"/>
    <dgm:cxn modelId="{1A89E55F-7A62-4152-BAF0-E6A05B7C20C3}" type="presParOf" srcId="{5F945856-9592-462C-B7F4-384792490D5F}" destId="{982E4428-1F41-4489-ACC4-51D4F292C33D}" srcOrd="1" destOrd="0" presId="urn:microsoft.com/office/officeart/2005/8/layout/lProcess2"/>
    <dgm:cxn modelId="{A0A16B61-04FB-4A71-A297-F8668BE1C245}" type="presParOf" srcId="{5F945856-9592-462C-B7F4-384792490D5F}" destId="{4222757D-9A94-46A2-AB24-99C354CE7E66}" srcOrd="2" destOrd="0" presId="urn:microsoft.com/office/officeart/2005/8/layout/lProcess2"/>
    <dgm:cxn modelId="{981B2F55-8BCA-4D62-BE07-48AE4FF12A03}" type="presParOf" srcId="{5F945856-9592-462C-B7F4-384792490D5F}" destId="{87C2D50F-EF51-4682-BBEB-0BB68B48F395}" srcOrd="3" destOrd="0" presId="urn:microsoft.com/office/officeart/2005/8/layout/lProcess2"/>
    <dgm:cxn modelId="{6235540E-3A9B-42A1-818D-359F1D63A621}" type="presParOf" srcId="{5F945856-9592-462C-B7F4-384792490D5F}" destId="{FECAF977-2C0D-456A-8AEA-03FDD36AE404}" srcOrd="4" destOrd="0" presId="urn:microsoft.com/office/officeart/2005/8/layout/lProcess2"/>
    <dgm:cxn modelId="{06E98AF8-AAF6-4A88-853D-259BAD170B03}" type="presParOf" srcId="{80680206-277C-45E6-9494-27E98EC5558D}" destId="{786E5F72-A3E1-4F7C-AB62-EE9353218C17}" srcOrd="3" destOrd="0" presId="urn:microsoft.com/office/officeart/2005/8/layout/lProcess2"/>
    <dgm:cxn modelId="{0E7240C1-13AB-4BBE-961D-61CEDCD4C0AD}" type="presParOf" srcId="{80680206-277C-45E6-9494-27E98EC5558D}" destId="{C1A4E2FE-B76F-4617-BD53-ED167823A4C7}" srcOrd="4" destOrd="0" presId="urn:microsoft.com/office/officeart/2005/8/layout/lProcess2"/>
    <dgm:cxn modelId="{735ADE6B-63E5-4E64-B80F-BB0A0062AE6A}" type="presParOf" srcId="{C1A4E2FE-B76F-4617-BD53-ED167823A4C7}" destId="{7C00C659-06EE-4735-BE46-F70CE3BF7DD5}" srcOrd="0" destOrd="0" presId="urn:microsoft.com/office/officeart/2005/8/layout/lProcess2"/>
    <dgm:cxn modelId="{0336CBC9-D566-4253-89C2-47426DDF65B7}" type="presParOf" srcId="{C1A4E2FE-B76F-4617-BD53-ED167823A4C7}" destId="{B37F3485-1EAF-488A-AE19-973A5E54B0D8}" srcOrd="1" destOrd="0" presId="urn:microsoft.com/office/officeart/2005/8/layout/lProcess2"/>
    <dgm:cxn modelId="{7C456784-19AA-4686-B2BC-146AB1370A5A}" type="presParOf" srcId="{C1A4E2FE-B76F-4617-BD53-ED167823A4C7}" destId="{00D4D2F1-C7E1-49F7-949F-585CFA265EF4}" srcOrd="2" destOrd="0" presId="urn:microsoft.com/office/officeart/2005/8/layout/lProcess2"/>
    <dgm:cxn modelId="{5A555F03-579E-4999-91CD-63CE0B121C6B}" type="presParOf" srcId="{00D4D2F1-C7E1-49F7-949F-585CFA265EF4}" destId="{6A8A397A-7F64-495A-9225-D076179C2210}" srcOrd="0" destOrd="0" presId="urn:microsoft.com/office/officeart/2005/8/layout/lProcess2"/>
    <dgm:cxn modelId="{4F052437-4520-4233-BB46-17F70B99F671}" type="presParOf" srcId="{6A8A397A-7F64-495A-9225-D076179C2210}" destId="{EEC54A4D-F3BF-47CF-82A1-9702AB9A6A01}" srcOrd="0" destOrd="0" presId="urn:microsoft.com/office/officeart/2005/8/layout/lProcess2"/>
    <dgm:cxn modelId="{738BD5B0-EF76-46F3-A11D-6ADDB36BDDF6}" type="presParOf" srcId="{6A8A397A-7F64-495A-9225-D076179C2210}" destId="{51F0658F-1F2E-4014-BE9B-9BEBAC482AE0}" srcOrd="1" destOrd="0" presId="urn:microsoft.com/office/officeart/2005/8/layout/lProcess2"/>
    <dgm:cxn modelId="{BCC6C00A-8FD5-4F9D-A698-B1498F4D398B}" type="presParOf" srcId="{6A8A397A-7F64-495A-9225-D076179C2210}" destId="{0A322540-E15A-4892-8B86-B26545F02B4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287145-2060-45A7-A19C-1A85B66ACAF2}" type="doc">
      <dgm:prSet loTypeId="urn:microsoft.com/office/officeart/2005/8/layout/cycle6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2C43A301-0FE6-410A-B122-2F247154EE67}">
      <dgm:prSet phldrT="[Texto]"/>
      <dgm:spPr>
        <a:solidFill>
          <a:srgbClr val="2104CC"/>
        </a:solidFill>
      </dgm:spPr>
      <dgm:t>
        <a:bodyPr/>
        <a:lstStyle/>
        <a:p>
          <a:r>
            <a:rPr lang="es-CL" b="1" dirty="0" smtClean="0"/>
            <a:t>Desarrollo de la base de clientes</a:t>
          </a:r>
          <a:endParaRPr lang="es-CL" b="1" dirty="0"/>
        </a:p>
      </dgm:t>
    </dgm:pt>
    <dgm:pt modelId="{2C54A96E-AE47-46C7-9142-2E4D54FC9431}" type="parTrans" cxnId="{486FE71D-53DF-4A90-9111-7C7240948F1A}">
      <dgm:prSet/>
      <dgm:spPr/>
      <dgm:t>
        <a:bodyPr/>
        <a:lstStyle/>
        <a:p>
          <a:endParaRPr lang="es-CL"/>
        </a:p>
      </dgm:t>
    </dgm:pt>
    <dgm:pt modelId="{06C1F67F-D518-4D9F-A87B-E1566C305F02}" type="sibTrans" cxnId="{486FE71D-53DF-4A90-9111-7C7240948F1A}">
      <dgm:prSet/>
      <dgm:spPr/>
      <dgm:t>
        <a:bodyPr/>
        <a:lstStyle/>
        <a:p>
          <a:endParaRPr lang="es-CL"/>
        </a:p>
      </dgm:t>
    </dgm:pt>
    <dgm:pt modelId="{9779B9D3-2A3D-4BA0-9EC6-13742D7FA43F}">
      <dgm:prSet phldrT="[Texto]"/>
      <dgm:spPr>
        <a:solidFill>
          <a:srgbClr val="2104CC"/>
        </a:solidFill>
      </dgm:spPr>
      <dgm:t>
        <a:bodyPr/>
        <a:lstStyle/>
        <a:p>
          <a:r>
            <a:rPr lang="es-CL" b="1" dirty="0" smtClean="0"/>
            <a:t>Aumento de la participación de mercado sobre competidores</a:t>
          </a:r>
          <a:endParaRPr lang="es-CL" b="1" dirty="0"/>
        </a:p>
      </dgm:t>
    </dgm:pt>
    <dgm:pt modelId="{50A6D729-C3C7-4CFC-ABC5-2872CDDF6524}" type="parTrans" cxnId="{977776B8-4E66-4455-A191-F3E1B70EF417}">
      <dgm:prSet/>
      <dgm:spPr/>
      <dgm:t>
        <a:bodyPr/>
        <a:lstStyle/>
        <a:p>
          <a:endParaRPr lang="es-CL"/>
        </a:p>
      </dgm:t>
    </dgm:pt>
    <dgm:pt modelId="{F62473ED-148F-4F1C-B885-7540B09DA886}" type="sibTrans" cxnId="{977776B8-4E66-4455-A191-F3E1B70EF417}">
      <dgm:prSet/>
      <dgm:spPr/>
      <dgm:t>
        <a:bodyPr/>
        <a:lstStyle/>
        <a:p>
          <a:endParaRPr lang="es-CL"/>
        </a:p>
      </dgm:t>
    </dgm:pt>
    <dgm:pt modelId="{ACECF77F-9BBB-4E5B-A5A5-BCCB305668A8}">
      <dgm:prSet phldrT="[Texto]"/>
      <dgm:spPr>
        <a:solidFill>
          <a:srgbClr val="2104CC"/>
        </a:solidFill>
      </dgm:spPr>
      <dgm:t>
        <a:bodyPr/>
        <a:lstStyle/>
        <a:p>
          <a:r>
            <a:rPr lang="es-CL" b="1" dirty="0" smtClean="0"/>
            <a:t>Adquisición de mercados</a:t>
          </a:r>
          <a:endParaRPr lang="es-CL" b="1" dirty="0"/>
        </a:p>
      </dgm:t>
    </dgm:pt>
    <dgm:pt modelId="{1CA01373-4558-4FDD-AABE-138FE867670E}" type="parTrans" cxnId="{7F140D6D-E6FE-4D17-BCAA-82C4DCD0A8B6}">
      <dgm:prSet/>
      <dgm:spPr/>
      <dgm:t>
        <a:bodyPr/>
        <a:lstStyle/>
        <a:p>
          <a:endParaRPr lang="es-CL"/>
        </a:p>
      </dgm:t>
    </dgm:pt>
    <dgm:pt modelId="{231866A3-6AB5-4C85-BF80-6342F8785CCD}" type="sibTrans" cxnId="{7F140D6D-E6FE-4D17-BCAA-82C4DCD0A8B6}">
      <dgm:prSet/>
      <dgm:spPr/>
      <dgm:t>
        <a:bodyPr/>
        <a:lstStyle/>
        <a:p>
          <a:endParaRPr lang="es-CL"/>
        </a:p>
      </dgm:t>
    </dgm:pt>
    <dgm:pt modelId="{7BA88975-9B77-4480-846F-D22399A3BED4}">
      <dgm:prSet phldrT="[Texto]"/>
      <dgm:spPr>
        <a:solidFill>
          <a:srgbClr val="2104CC"/>
        </a:solidFill>
      </dgm:spPr>
      <dgm:t>
        <a:bodyPr/>
        <a:lstStyle/>
        <a:p>
          <a:r>
            <a:rPr lang="es-CL" b="1" dirty="0" smtClean="0"/>
            <a:t>Organización de mercado, establecer reglas al mercado</a:t>
          </a:r>
          <a:endParaRPr lang="es-CL" b="1" dirty="0"/>
        </a:p>
      </dgm:t>
    </dgm:pt>
    <dgm:pt modelId="{4B723B23-7DCC-4452-A5B9-4A413B63ABE1}" type="parTrans" cxnId="{EEBF085D-01BA-45C3-8BA1-FB99665CE82E}">
      <dgm:prSet/>
      <dgm:spPr/>
      <dgm:t>
        <a:bodyPr/>
        <a:lstStyle/>
        <a:p>
          <a:endParaRPr lang="es-CL"/>
        </a:p>
      </dgm:t>
    </dgm:pt>
    <dgm:pt modelId="{A0F14285-7F86-4B8D-98A8-F2885F0FB49B}" type="sibTrans" cxnId="{EEBF085D-01BA-45C3-8BA1-FB99665CE82E}">
      <dgm:prSet/>
      <dgm:spPr/>
      <dgm:t>
        <a:bodyPr/>
        <a:lstStyle/>
        <a:p>
          <a:endParaRPr lang="es-CL"/>
        </a:p>
      </dgm:t>
    </dgm:pt>
    <dgm:pt modelId="{48EFF123-F3AD-426C-A4F8-BCA22DC37C12}" type="pres">
      <dgm:prSet presAssocID="{5C287145-2060-45A7-A19C-1A85B66ACAF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3B22A3D-F653-4A0D-A3EC-D1BBB2D994A4}" type="pres">
      <dgm:prSet presAssocID="{2C43A301-0FE6-410A-B122-2F247154EE6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1528F96-AC55-4330-A759-403219781F73}" type="pres">
      <dgm:prSet presAssocID="{2C43A301-0FE6-410A-B122-2F247154EE67}" presName="spNode" presStyleCnt="0"/>
      <dgm:spPr/>
    </dgm:pt>
    <dgm:pt modelId="{06D0ED9E-A4FD-41AE-8358-540384F8DA43}" type="pres">
      <dgm:prSet presAssocID="{06C1F67F-D518-4D9F-A87B-E1566C305F02}" presName="sibTrans" presStyleLbl="sibTrans1D1" presStyleIdx="0" presStyleCnt="4"/>
      <dgm:spPr/>
      <dgm:t>
        <a:bodyPr/>
        <a:lstStyle/>
        <a:p>
          <a:endParaRPr lang="es-CL"/>
        </a:p>
      </dgm:t>
    </dgm:pt>
    <dgm:pt modelId="{E1D14E4E-FAC8-41C5-AC5C-D2BC752F806D}" type="pres">
      <dgm:prSet presAssocID="{9779B9D3-2A3D-4BA0-9EC6-13742D7FA43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C1D4539-8C6A-43C5-AD6F-7720A72AFE41}" type="pres">
      <dgm:prSet presAssocID="{9779B9D3-2A3D-4BA0-9EC6-13742D7FA43F}" presName="spNode" presStyleCnt="0"/>
      <dgm:spPr/>
    </dgm:pt>
    <dgm:pt modelId="{EC331163-0FD5-4292-80ED-54480E469CCA}" type="pres">
      <dgm:prSet presAssocID="{F62473ED-148F-4F1C-B885-7540B09DA886}" presName="sibTrans" presStyleLbl="sibTrans1D1" presStyleIdx="1" presStyleCnt="4"/>
      <dgm:spPr/>
      <dgm:t>
        <a:bodyPr/>
        <a:lstStyle/>
        <a:p>
          <a:endParaRPr lang="es-CL"/>
        </a:p>
      </dgm:t>
    </dgm:pt>
    <dgm:pt modelId="{1E1247B8-01BA-429B-AE36-6D2FD990AC72}" type="pres">
      <dgm:prSet presAssocID="{ACECF77F-9BBB-4E5B-A5A5-BCCB305668A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611B0B4-AF62-4BAB-A237-1325C3EAFAFE}" type="pres">
      <dgm:prSet presAssocID="{ACECF77F-9BBB-4E5B-A5A5-BCCB305668A8}" presName="spNode" presStyleCnt="0"/>
      <dgm:spPr/>
    </dgm:pt>
    <dgm:pt modelId="{4BDD1CAA-3959-4F3C-A956-989E3C8127FC}" type="pres">
      <dgm:prSet presAssocID="{231866A3-6AB5-4C85-BF80-6342F8785CCD}" presName="sibTrans" presStyleLbl="sibTrans1D1" presStyleIdx="2" presStyleCnt="4"/>
      <dgm:spPr/>
      <dgm:t>
        <a:bodyPr/>
        <a:lstStyle/>
        <a:p>
          <a:endParaRPr lang="es-CL"/>
        </a:p>
      </dgm:t>
    </dgm:pt>
    <dgm:pt modelId="{9828EB82-7F2A-4950-BDFD-678F13928FC7}" type="pres">
      <dgm:prSet presAssocID="{7BA88975-9B77-4480-846F-D22399A3BED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0469152-ED8D-433F-BB67-22774B1041D5}" type="pres">
      <dgm:prSet presAssocID="{7BA88975-9B77-4480-846F-D22399A3BED4}" presName="spNode" presStyleCnt="0"/>
      <dgm:spPr/>
    </dgm:pt>
    <dgm:pt modelId="{C31A55ED-D993-4FC8-B1A6-E34F8285ABB0}" type="pres">
      <dgm:prSet presAssocID="{A0F14285-7F86-4B8D-98A8-F2885F0FB49B}" presName="sibTrans" presStyleLbl="sibTrans1D1" presStyleIdx="3" presStyleCnt="4"/>
      <dgm:spPr/>
      <dgm:t>
        <a:bodyPr/>
        <a:lstStyle/>
        <a:p>
          <a:endParaRPr lang="es-CL"/>
        </a:p>
      </dgm:t>
    </dgm:pt>
  </dgm:ptLst>
  <dgm:cxnLst>
    <dgm:cxn modelId="{09C47279-B200-42E6-80BD-C76223911ED7}" type="presOf" srcId="{A0F14285-7F86-4B8D-98A8-F2885F0FB49B}" destId="{C31A55ED-D993-4FC8-B1A6-E34F8285ABB0}" srcOrd="0" destOrd="0" presId="urn:microsoft.com/office/officeart/2005/8/layout/cycle6"/>
    <dgm:cxn modelId="{7F140D6D-E6FE-4D17-BCAA-82C4DCD0A8B6}" srcId="{5C287145-2060-45A7-A19C-1A85B66ACAF2}" destId="{ACECF77F-9BBB-4E5B-A5A5-BCCB305668A8}" srcOrd="2" destOrd="0" parTransId="{1CA01373-4558-4FDD-AABE-138FE867670E}" sibTransId="{231866A3-6AB5-4C85-BF80-6342F8785CCD}"/>
    <dgm:cxn modelId="{EEBF085D-01BA-45C3-8BA1-FB99665CE82E}" srcId="{5C287145-2060-45A7-A19C-1A85B66ACAF2}" destId="{7BA88975-9B77-4480-846F-D22399A3BED4}" srcOrd="3" destOrd="0" parTransId="{4B723B23-7DCC-4452-A5B9-4A413B63ABE1}" sibTransId="{A0F14285-7F86-4B8D-98A8-F2885F0FB49B}"/>
    <dgm:cxn modelId="{EB5839F5-DA98-449B-8C63-DDD2C83243B4}" type="presOf" srcId="{7BA88975-9B77-4480-846F-D22399A3BED4}" destId="{9828EB82-7F2A-4950-BDFD-678F13928FC7}" srcOrd="0" destOrd="0" presId="urn:microsoft.com/office/officeart/2005/8/layout/cycle6"/>
    <dgm:cxn modelId="{26E8629D-E556-493F-BDC4-AE3FBC417332}" type="presOf" srcId="{5C287145-2060-45A7-A19C-1A85B66ACAF2}" destId="{48EFF123-F3AD-426C-A4F8-BCA22DC37C12}" srcOrd="0" destOrd="0" presId="urn:microsoft.com/office/officeart/2005/8/layout/cycle6"/>
    <dgm:cxn modelId="{890F2DFB-A6FB-4EF0-A9AD-F3A6E48B6843}" type="presOf" srcId="{2C43A301-0FE6-410A-B122-2F247154EE67}" destId="{73B22A3D-F653-4A0D-A3EC-D1BBB2D994A4}" srcOrd="0" destOrd="0" presId="urn:microsoft.com/office/officeart/2005/8/layout/cycle6"/>
    <dgm:cxn modelId="{A60DD663-CA49-4260-8D16-788E2E26EF62}" type="presOf" srcId="{9779B9D3-2A3D-4BA0-9EC6-13742D7FA43F}" destId="{E1D14E4E-FAC8-41C5-AC5C-D2BC752F806D}" srcOrd="0" destOrd="0" presId="urn:microsoft.com/office/officeart/2005/8/layout/cycle6"/>
    <dgm:cxn modelId="{977776B8-4E66-4455-A191-F3E1B70EF417}" srcId="{5C287145-2060-45A7-A19C-1A85B66ACAF2}" destId="{9779B9D3-2A3D-4BA0-9EC6-13742D7FA43F}" srcOrd="1" destOrd="0" parTransId="{50A6D729-C3C7-4CFC-ABC5-2872CDDF6524}" sibTransId="{F62473ED-148F-4F1C-B885-7540B09DA886}"/>
    <dgm:cxn modelId="{140EF115-1636-4D7C-879A-55F9ADF1124A}" type="presOf" srcId="{231866A3-6AB5-4C85-BF80-6342F8785CCD}" destId="{4BDD1CAA-3959-4F3C-A956-989E3C8127FC}" srcOrd="0" destOrd="0" presId="urn:microsoft.com/office/officeart/2005/8/layout/cycle6"/>
    <dgm:cxn modelId="{486FE71D-53DF-4A90-9111-7C7240948F1A}" srcId="{5C287145-2060-45A7-A19C-1A85B66ACAF2}" destId="{2C43A301-0FE6-410A-B122-2F247154EE67}" srcOrd="0" destOrd="0" parTransId="{2C54A96E-AE47-46C7-9142-2E4D54FC9431}" sibTransId="{06C1F67F-D518-4D9F-A87B-E1566C305F02}"/>
    <dgm:cxn modelId="{A8518FB9-3346-4124-A9FF-CD79FA46BEED}" type="presOf" srcId="{ACECF77F-9BBB-4E5B-A5A5-BCCB305668A8}" destId="{1E1247B8-01BA-429B-AE36-6D2FD990AC72}" srcOrd="0" destOrd="0" presId="urn:microsoft.com/office/officeart/2005/8/layout/cycle6"/>
    <dgm:cxn modelId="{5A42C676-9202-4DBD-B193-7A16A666EA3F}" type="presOf" srcId="{F62473ED-148F-4F1C-B885-7540B09DA886}" destId="{EC331163-0FD5-4292-80ED-54480E469CCA}" srcOrd="0" destOrd="0" presId="urn:microsoft.com/office/officeart/2005/8/layout/cycle6"/>
    <dgm:cxn modelId="{0C7069F3-2FD8-466C-9342-40477F53F0E3}" type="presOf" srcId="{06C1F67F-D518-4D9F-A87B-E1566C305F02}" destId="{06D0ED9E-A4FD-41AE-8358-540384F8DA43}" srcOrd="0" destOrd="0" presId="urn:microsoft.com/office/officeart/2005/8/layout/cycle6"/>
    <dgm:cxn modelId="{0957E03C-38E6-4E95-827B-83F664EFCCB9}" type="presParOf" srcId="{48EFF123-F3AD-426C-A4F8-BCA22DC37C12}" destId="{73B22A3D-F653-4A0D-A3EC-D1BBB2D994A4}" srcOrd="0" destOrd="0" presId="urn:microsoft.com/office/officeart/2005/8/layout/cycle6"/>
    <dgm:cxn modelId="{005ADB98-6B15-4CB1-B9E8-62DA8BC701F9}" type="presParOf" srcId="{48EFF123-F3AD-426C-A4F8-BCA22DC37C12}" destId="{61528F96-AC55-4330-A759-403219781F73}" srcOrd="1" destOrd="0" presId="urn:microsoft.com/office/officeart/2005/8/layout/cycle6"/>
    <dgm:cxn modelId="{C6C681B3-EA66-48B5-B9F8-383160698641}" type="presParOf" srcId="{48EFF123-F3AD-426C-A4F8-BCA22DC37C12}" destId="{06D0ED9E-A4FD-41AE-8358-540384F8DA43}" srcOrd="2" destOrd="0" presId="urn:microsoft.com/office/officeart/2005/8/layout/cycle6"/>
    <dgm:cxn modelId="{3D926E57-6C21-4698-96A0-F5E6AF581214}" type="presParOf" srcId="{48EFF123-F3AD-426C-A4F8-BCA22DC37C12}" destId="{E1D14E4E-FAC8-41C5-AC5C-D2BC752F806D}" srcOrd="3" destOrd="0" presId="urn:microsoft.com/office/officeart/2005/8/layout/cycle6"/>
    <dgm:cxn modelId="{94F1C15E-E2B9-43AA-A9F9-422CF3DD4F4E}" type="presParOf" srcId="{48EFF123-F3AD-426C-A4F8-BCA22DC37C12}" destId="{9C1D4539-8C6A-43C5-AD6F-7720A72AFE41}" srcOrd="4" destOrd="0" presId="urn:microsoft.com/office/officeart/2005/8/layout/cycle6"/>
    <dgm:cxn modelId="{D810404B-4990-44C6-A23C-9A97F74EA68E}" type="presParOf" srcId="{48EFF123-F3AD-426C-A4F8-BCA22DC37C12}" destId="{EC331163-0FD5-4292-80ED-54480E469CCA}" srcOrd="5" destOrd="0" presId="urn:microsoft.com/office/officeart/2005/8/layout/cycle6"/>
    <dgm:cxn modelId="{DF570E5E-15D4-4CA9-ABAE-1E777F70E5C0}" type="presParOf" srcId="{48EFF123-F3AD-426C-A4F8-BCA22DC37C12}" destId="{1E1247B8-01BA-429B-AE36-6D2FD990AC72}" srcOrd="6" destOrd="0" presId="urn:microsoft.com/office/officeart/2005/8/layout/cycle6"/>
    <dgm:cxn modelId="{A8BD6B80-0C0A-4CB3-A291-5478B6161D03}" type="presParOf" srcId="{48EFF123-F3AD-426C-A4F8-BCA22DC37C12}" destId="{E611B0B4-AF62-4BAB-A237-1325C3EAFAFE}" srcOrd="7" destOrd="0" presId="urn:microsoft.com/office/officeart/2005/8/layout/cycle6"/>
    <dgm:cxn modelId="{89AFC34F-56D2-4C99-9366-8421E520B44A}" type="presParOf" srcId="{48EFF123-F3AD-426C-A4F8-BCA22DC37C12}" destId="{4BDD1CAA-3959-4F3C-A956-989E3C8127FC}" srcOrd="8" destOrd="0" presId="urn:microsoft.com/office/officeart/2005/8/layout/cycle6"/>
    <dgm:cxn modelId="{06C8F9E9-7160-4639-B663-8B1107DF3954}" type="presParOf" srcId="{48EFF123-F3AD-426C-A4F8-BCA22DC37C12}" destId="{9828EB82-7F2A-4950-BDFD-678F13928FC7}" srcOrd="9" destOrd="0" presId="urn:microsoft.com/office/officeart/2005/8/layout/cycle6"/>
    <dgm:cxn modelId="{95B8064C-2821-476F-82FD-9E209D80805A}" type="presParOf" srcId="{48EFF123-F3AD-426C-A4F8-BCA22DC37C12}" destId="{F0469152-ED8D-433F-BB67-22774B1041D5}" srcOrd="10" destOrd="0" presId="urn:microsoft.com/office/officeart/2005/8/layout/cycle6"/>
    <dgm:cxn modelId="{7C418339-372C-4EBF-B971-B957F07B3DF5}" type="presParOf" srcId="{48EFF123-F3AD-426C-A4F8-BCA22DC37C12}" destId="{C31A55ED-D993-4FC8-B1A6-E34F8285ABB0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0E6673-32EC-4091-AA30-5C7E4F22701A}" type="doc">
      <dgm:prSet loTypeId="urn:microsoft.com/office/officeart/2005/8/layout/lProcess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BB939DA8-FDD4-4D2A-A871-78CBC6D36F92}">
      <dgm:prSet phldrT="[Texto]"/>
      <dgm:spPr/>
      <dgm:t>
        <a:bodyPr/>
        <a:lstStyle/>
        <a:p>
          <a:r>
            <a:rPr lang="es-CL" dirty="0" smtClean="0"/>
            <a:t>Estrategias de Crecimiento Intensivo</a:t>
          </a:r>
          <a:endParaRPr lang="es-CL" dirty="0"/>
        </a:p>
      </dgm:t>
    </dgm:pt>
    <dgm:pt modelId="{CFDEEB6D-ECEA-40A9-927C-3C28C088DA5A}" type="parTrans" cxnId="{61E439F0-2676-4AEB-ACA7-6F189D1B4324}">
      <dgm:prSet/>
      <dgm:spPr/>
      <dgm:t>
        <a:bodyPr/>
        <a:lstStyle/>
        <a:p>
          <a:endParaRPr lang="es-CL"/>
        </a:p>
      </dgm:t>
    </dgm:pt>
    <dgm:pt modelId="{643B0D3B-1049-4821-B3AA-8E3BA59B3F42}" type="sibTrans" cxnId="{61E439F0-2676-4AEB-ACA7-6F189D1B4324}">
      <dgm:prSet/>
      <dgm:spPr/>
      <dgm:t>
        <a:bodyPr/>
        <a:lstStyle/>
        <a:p>
          <a:endParaRPr lang="es-CL"/>
        </a:p>
      </dgm:t>
    </dgm:pt>
    <dgm:pt modelId="{A8465143-AA7E-4855-A7E8-7FCA3520BC40}">
      <dgm:prSet phldrT="[Texto]"/>
      <dgm:spPr/>
      <dgm:t>
        <a:bodyPr/>
        <a:lstStyle/>
        <a:p>
          <a:r>
            <a:rPr lang="es-CL" b="1" dirty="0" smtClean="0"/>
            <a:t>Penetración de mercado</a:t>
          </a:r>
          <a:endParaRPr lang="es-CL" b="1" dirty="0"/>
        </a:p>
      </dgm:t>
    </dgm:pt>
    <dgm:pt modelId="{1D6B14BB-6194-41E4-A53E-2BB8DC225BF8}" type="parTrans" cxnId="{5FE5BF6D-F1DD-4BE3-BFF2-54CFC920207D}">
      <dgm:prSet/>
      <dgm:spPr/>
      <dgm:t>
        <a:bodyPr/>
        <a:lstStyle/>
        <a:p>
          <a:endParaRPr lang="es-CL"/>
        </a:p>
      </dgm:t>
    </dgm:pt>
    <dgm:pt modelId="{25EA0086-CBDF-45E1-AFEF-51277BDEA2EC}" type="sibTrans" cxnId="{5FE5BF6D-F1DD-4BE3-BFF2-54CFC920207D}">
      <dgm:prSet/>
      <dgm:spPr/>
      <dgm:t>
        <a:bodyPr/>
        <a:lstStyle/>
        <a:p>
          <a:endParaRPr lang="es-CL"/>
        </a:p>
      </dgm:t>
    </dgm:pt>
    <dgm:pt modelId="{19527E45-650F-4F3B-A3F7-E7B11BE6BB14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mercados</a:t>
          </a:r>
          <a:endParaRPr lang="es-CL" b="1" dirty="0"/>
        </a:p>
      </dgm:t>
    </dgm:pt>
    <dgm:pt modelId="{6C4D9788-6860-4F01-8345-C5B059308AD2}" type="parTrans" cxnId="{B1D7F161-AF19-4C61-92A7-BD583E533D68}">
      <dgm:prSet/>
      <dgm:spPr/>
      <dgm:t>
        <a:bodyPr/>
        <a:lstStyle/>
        <a:p>
          <a:endParaRPr lang="es-CL"/>
        </a:p>
      </dgm:t>
    </dgm:pt>
    <dgm:pt modelId="{330AA8D8-3115-4229-A2E8-F558F21757A3}" type="sibTrans" cxnId="{B1D7F161-AF19-4C61-92A7-BD583E533D68}">
      <dgm:prSet/>
      <dgm:spPr/>
      <dgm:t>
        <a:bodyPr/>
        <a:lstStyle/>
        <a:p>
          <a:endParaRPr lang="es-CL"/>
        </a:p>
      </dgm:t>
    </dgm:pt>
    <dgm:pt modelId="{A8DAEEFA-C9F9-4B72-8F04-2366B88A6F26}">
      <dgm:prSet phldrT="[Texto]"/>
      <dgm:spPr/>
      <dgm:t>
        <a:bodyPr/>
        <a:lstStyle/>
        <a:p>
          <a:r>
            <a:rPr lang="es-CL" b="1" dirty="0" smtClean="0"/>
            <a:t>Integración hacia atrás</a:t>
          </a:r>
        </a:p>
      </dgm:t>
    </dgm:pt>
    <dgm:pt modelId="{E6AE5AB5-10AD-4E37-9178-3C14145E5DDB}" type="parTrans" cxnId="{EB34EF25-7E80-48CD-82D0-ECD639410ECE}">
      <dgm:prSet/>
      <dgm:spPr/>
      <dgm:t>
        <a:bodyPr/>
        <a:lstStyle/>
        <a:p>
          <a:endParaRPr lang="es-CL"/>
        </a:p>
      </dgm:t>
    </dgm:pt>
    <dgm:pt modelId="{C37049F0-505B-40AC-B267-DFD82A680C7B}" type="sibTrans" cxnId="{EB34EF25-7E80-48CD-82D0-ECD639410ECE}">
      <dgm:prSet/>
      <dgm:spPr/>
      <dgm:t>
        <a:bodyPr/>
        <a:lstStyle/>
        <a:p>
          <a:endParaRPr lang="es-CL"/>
        </a:p>
      </dgm:t>
    </dgm:pt>
    <dgm:pt modelId="{DE2CA52B-30CE-444A-84B2-51C432E95828}">
      <dgm:prSet phldrT="[Texto]"/>
      <dgm:spPr/>
      <dgm:t>
        <a:bodyPr/>
        <a:lstStyle/>
        <a:p>
          <a:r>
            <a:rPr lang="es-CL" b="1" dirty="0" smtClean="0"/>
            <a:t>Integración hacia adelante</a:t>
          </a:r>
        </a:p>
      </dgm:t>
    </dgm:pt>
    <dgm:pt modelId="{C03732B4-4643-4C95-AAC2-82FB9D536FF7}" type="parTrans" cxnId="{5EDF7AA4-B99F-4C21-B277-EF064C6D8C88}">
      <dgm:prSet/>
      <dgm:spPr/>
      <dgm:t>
        <a:bodyPr/>
        <a:lstStyle/>
        <a:p>
          <a:endParaRPr lang="es-CL"/>
        </a:p>
      </dgm:t>
    </dgm:pt>
    <dgm:pt modelId="{F7671F26-5237-477F-9F4C-82ABF6D9EC65}" type="sibTrans" cxnId="{5EDF7AA4-B99F-4C21-B277-EF064C6D8C88}">
      <dgm:prSet/>
      <dgm:spPr/>
      <dgm:t>
        <a:bodyPr/>
        <a:lstStyle/>
        <a:p>
          <a:endParaRPr lang="es-CL"/>
        </a:p>
      </dgm:t>
    </dgm:pt>
    <dgm:pt modelId="{1E6E0457-17FB-4F76-A25B-83F117CFBA08}">
      <dgm:prSet phldrT="[Texto]"/>
      <dgm:spPr/>
      <dgm:t>
        <a:bodyPr/>
        <a:lstStyle/>
        <a:p>
          <a:r>
            <a:rPr lang="es-CL" dirty="0" smtClean="0"/>
            <a:t>Estrategias de Crecimiento Diversificado</a:t>
          </a:r>
          <a:endParaRPr lang="es-CL" dirty="0"/>
        </a:p>
      </dgm:t>
    </dgm:pt>
    <dgm:pt modelId="{89F63F91-5814-4179-9E8C-9A59DE8CEF2D}" type="parTrans" cxnId="{DA530181-5729-4311-B4F3-A054683E2845}">
      <dgm:prSet/>
      <dgm:spPr/>
      <dgm:t>
        <a:bodyPr/>
        <a:lstStyle/>
        <a:p>
          <a:endParaRPr lang="es-CL"/>
        </a:p>
      </dgm:t>
    </dgm:pt>
    <dgm:pt modelId="{7DFEC78C-3AAD-4799-8A4D-F67AFA673D19}" type="sibTrans" cxnId="{DA530181-5729-4311-B4F3-A054683E2845}">
      <dgm:prSet/>
      <dgm:spPr/>
      <dgm:t>
        <a:bodyPr/>
        <a:lstStyle/>
        <a:p>
          <a:endParaRPr lang="es-CL"/>
        </a:p>
      </dgm:t>
    </dgm:pt>
    <dgm:pt modelId="{D1483160-87F9-4831-A805-5F6DC2B00601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productos</a:t>
          </a:r>
          <a:endParaRPr lang="es-CL" b="1" dirty="0"/>
        </a:p>
      </dgm:t>
    </dgm:pt>
    <dgm:pt modelId="{0B4C279C-D3CF-4151-AC02-7B5C0286B23D}" type="parTrans" cxnId="{B85873B6-C6EC-48C9-9E88-E43B111EA3CC}">
      <dgm:prSet/>
      <dgm:spPr/>
      <dgm:t>
        <a:bodyPr/>
        <a:lstStyle/>
        <a:p>
          <a:endParaRPr lang="es-CL"/>
        </a:p>
      </dgm:t>
    </dgm:pt>
    <dgm:pt modelId="{25DF8967-4D3F-456D-A6F4-F826D3BF7A04}" type="sibTrans" cxnId="{B85873B6-C6EC-48C9-9E88-E43B111EA3CC}">
      <dgm:prSet/>
      <dgm:spPr/>
      <dgm:t>
        <a:bodyPr/>
        <a:lstStyle/>
        <a:p>
          <a:endParaRPr lang="es-CL"/>
        </a:p>
      </dgm:t>
    </dgm:pt>
    <dgm:pt modelId="{57FB2F7E-D1F1-4E83-A1A8-9D1BAEAFA80B}">
      <dgm:prSet phldrT="[Texto]"/>
      <dgm:spPr/>
      <dgm:t>
        <a:bodyPr/>
        <a:lstStyle/>
        <a:p>
          <a:r>
            <a:rPr lang="es-CL" b="1" dirty="0" smtClean="0"/>
            <a:t>Integración horizontal</a:t>
          </a:r>
        </a:p>
      </dgm:t>
    </dgm:pt>
    <dgm:pt modelId="{525A90E6-0CA5-40DF-831C-AC10E43F09F4}" type="parTrans" cxnId="{C2C5377A-6C72-4AC7-9023-1379ABDD3A3F}">
      <dgm:prSet/>
      <dgm:spPr/>
      <dgm:t>
        <a:bodyPr/>
        <a:lstStyle/>
        <a:p>
          <a:endParaRPr lang="es-CL"/>
        </a:p>
      </dgm:t>
    </dgm:pt>
    <dgm:pt modelId="{F3555FE7-3A1B-4DFC-9F6B-95DF0FE75D22}" type="sibTrans" cxnId="{C2C5377A-6C72-4AC7-9023-1379ABDD3A3F}">
      <dgm:prSet/>
      <dgm:spPr/>
      <dgm:t>
        <a:bodyPr/>
        <a:lstStyle/>
        <a:p>
          <a:endParaRPr lang="es-CL"/>
        </a:p>
      </dgm:t>
    </dgm:pt>
    <dgm:pt modelId="{76AE2E94-9151-46BB-8B84-EFDADDC25151}">
      <dgm:prSet phldrT="[Texto]"/>
      <dgm:spPr/>
      <dgm:t>
        <a:bodyPr/>
        <a:lstStyle/>
        <a:p>
          <a:r>
            <a:rPr lang="es-CL" dirty="0" smtClean="0"/>
            <a:t>Estrategias de Crecimiento Integrado</a:t>
          </a:r>
          <a:endParaRPr lang="es-CL" dirty="0"/>
        </a:p>
      </dgm:t>
    </dgm:pt>
    <dgm:pt modelId="{99360400-3599-43FC-BF07-CE77ABC8B4B5}" type="sibTrans" cxnId="{612D4B9D-8CD1-4660-BBC5-F595B37F58B1}">
      <dgm:prSet/>
      <dgm:spPr/>
      <dgm:t>
        <a:bodyPr/>
        <a:lstStyle/>
        <a:p>
          <a:endParaRPr lang="es-CL"/>
        </a:p>
      </dgm:t>
    </dgm:pt>
    <dgm:pt modelId="{87A90AF9-293D-4715-8C12-6704BF5139B4}" type="parTrans" cxnId="{612D4B9D-8CD1-4660-BBC5-F595B37F58B1}">
      <dgm:prSet/>
      <dgm:spPr/>
      <dgm:t>
        <a:bodyPr/>
        <a:lstStyle/>
        <a:p>
          <a:endParaRPr lang="es-CL"/>
        </a:p>
      </dgm:t>
    </dgm:pt>
    <dgm:pt modelId="{63AB5E0B-1F87-4A66-9291-D2396269C6D3}">
      <dgm:prSet phldrT="[Texto]"/>
      <dgm:spPr/>
      <dgm:t>
        <a:bodyPr/>
        <a:lstStyle/>
        <a:p>
          <a:r>
            <a:rPr lang="es-CL" b="1" dirty="0" smtClean="0"/>
            <a:t>Diversificación concéntrica</a:t>
          </a:r>
          <a:endParaRPr lang="es-CL" dirty="0"/>
        </a:p>
      </dgm:t>
    </dgm:pt>
    <dgm:pt modelId="{B45D1D9E-A0A5-4727-B2EA-68127B9D0E2F}" type="parTrans" cxnId="{41673752-C31C-4D51-A21D-FD9ADA72E84E}">
      <dgm:prSet/>
      <dgm:spPr/>
      <dgm:t>
        <a:bodyPr/>
        <a:lstStyle/>
        <a:p>
          <a:endParaRPr lang="es-CL"/>
        </a:p>
      </dgm:t>
    </dgm:pt>
    <dgm:pt modelId="{296639A0-F36D-4026-B270-D1A6A46B6E63}" type="sibTrans" cxnId="{41673752-C31C-4D51-A21D-FD9ADA72E84E}">
      <dgm:prSet/>
      <dgm:spPr/>
      <dgm:t>
        <a:bodyPr/>
        <a:lstStyle/>
        <a:p>
          <a:endParaRPr lang="es-CL"/>
        </a:p>
      </dgm:t>
    </dgm:pt>
    <dgm:pt modelId="{0138FAE0-CBF1-4D20-B329-B917EF6B13EC}">
      <dgm:prSet phldrT="[Texto]"/>
      <dgm:spPr/>
      <dgm:t>
        <a:bodyPr/>
        <a:lstStyle/>
        <a:p>
          <a:r>
            <a:rPr lang="es-CL" b="1" smtClean="0"/>
            <a:t>Diversificación pura</a:t>
          </a:r>
          <a:endParaRPr lang="es-CL" dirty="0"/>
        </a:p>
      </dgm:t>
    </dgm:pt>
    <dgm:pt modelId="{70BFD732-D4D3-46FE-83F4-478D51485063}" type="parTrans" cxnId="{94DAFCA2-64EB-4453-8FB4-E5BC209B94C6}">
      <dgm:prSet/>
      <dgm:spPr/>
      <dgm:t>
        <a:bodyPr/>
        <a:lstStyle/>
        <a:p>
          <a:endParaRPr lang="es-CL"/>
        </a:p>
      </dgm:t>
    </dgm:pt>
    <dgm:pt modelId="{BED8EE2F-E269-495E-A71A-480DBB376CB7}" type="sibTrans" cxnId="{94DAFCA2-64EB-4453-8FB4-E5BC209B94C6}">
      <dgm:prSet/>
      <dgm:spPr/>
      <dgm:t>
        <a:bodyPr/>
        <a:lstStyle/>
        <a:p>
          <a:endParaRPr lang="es-CL"/>
        </a:p>
      </dgm:t>
    </dgm:pt>
    <dgm:pt modelId="{80680206-277C-45E6-9494-27E98EC5558D}" type="pres">
      <dgm:prSet presAssocID="{4C0E6673-32EC-4091-AA30-5C7E4F2270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07DCB52-5E1D-49EC-8DFA-1DB8C5778034}" type="pres">
      <dgm:prSet presAssocID="{BB939DA8-FDD4-4D2A-A871-78CBC6D36F92}" presName="compNode" presStyleCnt="0"/>
      <dgm:spPr/>
      <dgm:t>
        <a:bodyPr/>
        <a:lstStyle/>
        <a:p>
          <a:endParaRPr lang="es-ES_tradnl"/>
        </a:p>
      </dgm:t>
    </dgm:pt>
    <dgm:pt modelId="{7842ED29-D316-40D9-821B-BB80DFE26A31}" type="pres">
      <dgm:prSet presAssocID="{BB939DA8-FDD4-4D2A-A871-78CBC6D36F92}" presName="aNode" presStyleLbl="bgShp" presStyleIdx="0" presStyleCnt="3" custLinFactNeighborX="-4050" custLinFactNeighborY="19924"/>
      <dgm:spPr/>
      <dgm:t>
        <a:bodyPr/>
        <a:lstStyle/>
        <a:p>
          <a:endParaRPr lang="es-CL"/>
        </a:p>
      </dgm:t>
    </dgm:pt>
    <dgm:pt modelId="{1FC6AB4A-3A96-4D2F-8208-9717BC525EB8}" type="pres">
      <dgm:prSet presAssocID="{BB939DA8-FDD4-4D2A-A871-78CBC6D36F92}" presName="textNode" presStyleLbl="bgShp" presStyleIdx="0" presStyleCnt="3"/>
      <dgm:spPr/>
      <dgm:t>
        <a:bodyPr/>
        <a:lstStyle/>
        <a:p>
          <a:endParaRPr lang="es-CL"/>
        </a:p>
      </dgm:t>
    </dgm:pt>
    <dgm:pt modelId="{D57C1E61-D210-4C3A-B4A6-BCC666CEA5C4}" type="pres">
      <dgm:prSet presAssocID="{BB939DA8-FDD4-4D2A-A871-78CBC6D36F92}" presName="compChildNode" presStyleCnt="0"/>
      <dgm:spPr/>
      <dgm:t>
        <a:bodyPr/>
        <a:lstStyle/>
        <a:p>
          <a:endParaRPr lang="es-ES_tradnl"/>
        </a:p>
      </dgm:t>
    </dgm:pt>
    <dgm:pt modelId="{A21F0C06-429B-4CFA-A8ED-331E36803C9A}" type="pres">
      <dgm:prSet presAssocID="{BB939DA8-FDD4-4D2A-A871-78CBC6D36F92}" presName="theInnerList" presStyleCnt="0"/>
      <dgm:spPr/>
      <dgm:t>
        <a:bodyPr/>
        <a:lstStyle/>
        <a:p>
          <a:endParaRPr lang="es-ES_tradnl"/>
        </a:p>
      </dgm:t>
    </dgm:pt>
    <dgm:pt modelId="{227B6072-DBC5-4730-B76C-87ADC501F5EC}" type="pres">
      <dgm:prSet presAssocID="{A8465143-AA7E-4855-A7E8-7FCA3520BC40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23C8473-DB5B-4EB1-A24F-EA09BBB41104}" type="pres">
      <dgm:prSet presAssocID="{A8465143-AA7E-4855-A7E8-7FCA3520BC40}" presName="aSpace2" presStyleCnt="0"/>
      <dgm:spPr/>
      <dgm:t>
        <a:bodyPr/>
        <a:lstStyle/>
        <a:p>
          <a:endParaRPr lang="es-ES_tradnl"/>
        </a:p>
      </dgm:t>
    </dgm:pt>
    <dgm:pt modelId="{F83AA8AD-99B3-42ED-AC78-18D0E6866DB9}" type="pres">
      <dgm:prSet presAssocID="{19527E45-650F-4F3B-A3F7-E7B11BE6BB14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CDF7FB-075D-4E5D-9A51-CE20B4F7EDC1}" type="pres">
      <dgm:prSet presAssocID="{19527E45-650F-4F3B-A3F7-E7B11BE6BB14}" presName="aSpace2" presStyleCnt="0"/>
      <dgm:spPr/>
      <dgm:t>
        <a:bodyPr/>
        <a:lstStyle/>
        <a:p>
          <a:endParaRPr lang="es-ES_tradnl"/>
        </a:p>
      </dgm:t>
    </dgm:pt>
    <dgm:pt modelId="{B8EFF672-6D1A-4706-93D4-AABAF5253438}" type="pres">
      <dgm:prSet presAssocID="{D1483160-87F9-4831-A805-5F6DC2B00601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346839-5866-482D-9E52-F4CD51D47C16}" type="pres">
      <dgm:prSet presAssocID="{BB939DA8-FDD4-4D2A-A871-78CBC6D36F92}" presName="aSpace" presStyleCnt="0"/>
      <dgm:spPr/>
      <dgm:t>
        <a:bodyPr/>
        <a:lstStyle/>
        <a:p>
          <a:endParaRPr lang="es-ES_tradnl"/>
        </a:p>
      </dgm:t>
    </dgm:pt>
    <dgm:pt modelId="{281AAEFF-E30E-45E7-9627-666E8122D979}" type="pres">
      <dgm:prSet presAssocID="{76AE2E94-9151-46BB-8B84-EFDADDC25151}" presName="compNode" presStyleCnt="0"/>
      <dgm:spPr/>
      <dgm:t>
        <a:bodyPr/>
        <a:lstStyle/>
        <a:p>
          <a:endParaRPr lang="es-ES_tradnl"/>
        </a:p>
      </dgm:t>
    </dgm:pt>
    <dgm:pt modelId="{3D1D1D0D-FE8A-4D32-86B0-E85F5189D7A1}" type="pres">
      <dgm:prSet presAssocID="{76AE2E94-9151-46BB-8B84-EFDADDC25151}" presName="aNode" presStyleLbl="bgShp" presStyleIdx="1" presStyleCnt="3"/>
      <dgm:spPr/>
      <dgm:t>
        <a:bodyPr/>
        <a:lstStyle/>
        <a:p>
          <a:endParaRPr lang="es-CL"/>
        </a:p>
      </dgm:t>
    </dgm:pt>
    <dgm:pt modelId="{8CFDB0A7-F9B6-4267-AFF1-7DAF65D57479}" type="pres">
      <dgm:prSet presAssocID="{76AE2E94-9151-46BB-8B84-EFDADDC25151}" presName="textNode" presStyleLbl="bgShp" presStyleIdx="1" presStyleCnt="3"/>
      <dgm:spPr/>
      <dgm:t>
        <a:bodyPr/>
        <a:lstStyle/>
        <a:p>
          <a:endParaRPr lang="es-CL"/>
        </a:p>
      </dgm:t>
    </dgm:pt>
    <dgm:pt modelId="{D433FD37-2B4E-4A7A-BAEB-E5D34B7B27FD}" type="pres">
      <dgm:prSet presAssocID="{76AE2E94-9151-46BB-8B84-EFDADDC25151}" presName="compChildNode" presStyleCnt="0"/>
      <dgm:spPr/>
      <dgm:t>
        <a:bodyPr/>
        <a:lstStyle/>
        <a:p>
          <a:endParaRPr lang="es-ES_tradnl"/>
        </a:p>
      </dgm:t>
    </dgm:pt>
    <dgm:pt modelId="{5F945856-9592-462C-B7F4-384792490D5F}" type="pres">
      <dgm:prSet presAssocID="{76AE2E94-9151-46BB-8B84-EFDADDC25151}" presName="theInnerList" presStyleCnt="0"/>
      <dgm:spPr/>
      <dgm:t>
        <a:bodyPr/>
        <a:lstStyle/>
        <a:p>
          <a:endParaRPr lang="es-ES_tradnl"/>
        </a:p>
      </dgm:t>
    </dgm:pt>
    <dgm:pt modelId="{32DC540D-F32B-486B-92CD-7ABD59195C90}" type="pres">
      <dgm:prSet presAssocID="{A8DAEEFA-C9F9-4B72-8F04-2366B88A6F26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2E4428-1F41-4489-ACC4-51D4F292C33D}" type="pres">
      <dgm:prSet presAssocID="{A8DAEEFA-C9F9-4B72-8F04-2366B88A6F26}" presName="aSpace2" presStyleCnt="0"/>
      <dgm:spPr/>
      <dgm:t>
        <a:bodyPr/>
        <a:lstStyle/>
        <a:p>
          <a:endParaRPr lang="es-ES_tradnl"/>
        </a:p>
      </dgm:t>
    </dgm:pt>
    <dgm:pt modelId="{4222757D-9A94-46A2-AB24-99C354CE7E66}" type="pres">
      <dgm:prSet presAssocID="{DE2CA52B-30CE-444A-84B2-51C432E95828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7C2D50F-EF51-4682-BBEB-0BB68B48F395}" type="pres">
      <dgm:prSet presAssocID="{DE2CA52B-30CE-444A-84B2-51C432E95828}" presName="aSpace2" presStyleCnt="0"/>
      <dgm:spPr/>
      <dgm:t>
        <a:bodyPr/>
        <a:lstStyle/>
        <a:p>
          <a:endParaRPr lang="es-ES_tradnl"/>
        </a:p>
      </dgm:t>
    </dgm:pt>
    <dgm:pt modelId="{FECAF977-2C0D-456A-8AEA-03FDD36AE404}" type="pres">
      <dgm:prSet presAssocID="{57FB2F7E-D1F1-4E83-A1A8-9D1BAEAFA80B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86E5F72-A3E1-4F7C-AB62-EE9353218C17}" type="pres">
      <dgm:prSet presAssocID="{76AE2E94-9151-46BB-8B84-EFDADDC25151}" presName="aSpace" presStyleCnt="0"/>
      <dgm:spPr/>
      <dgm:t>
        <a:bodyPr/>
        <a:lstStyle/>
        <a:p>
          <a:endParaRPr lang="es-ES_tradnl"/>
        </a:p>
      </dgm:t>
    </dgm:pt>
    <dgm:pt modelId="{C1A4E2FE-B76F-4617-BD53-ED167823A4C7}" type="pres">
      <dgm:prSet presAssocID="{1E6E0457-17FB-4F76-A25B-83F117CFBA08}" presName="compNode" presStyleCnt="0"/>
      <dgm:spPr/>
      <dgm:t>
        <a:bodyPr/>
        <a:lstStyle/>
        <a:p>
          <a:endParaRPr lang="es-ES_tradnl"/>
        </a:p>
      </dgm:t>
    </dgm:pt>
    <dgm:pt modelId="{7C00C659-06EE-4735-BE46-F70CE3BF7DD5}" type="pres">
      <dgm:prSet presAssocID="{1E6E0457-17FB-4F76-A25B-83F117CFBA08}" presName="aNode" presStyleLbl="bgShp" presStyleIdx="2" presStyleCnt="3"/>
      <dgm:spPr/>
      <dgm:t>
        <a:bodyPr/>
        <a:lstStyle/>
        <a:p>
          <a:endParaRPr lang="es-CL"/>
        </a:p>
      </dgm:t>
    </dgm:pt>
    <dgm:pt modelId="{B37F3485-1EAF-488A-AE19-973A5E54B0D8}" type="pres">
      <dgm:prSet presAssocID="{1E6E0457-17FB-4F76-A25B-83F117CFBA08}" presName="textNode" presStyleLbl="bgShp" presStyleIdx="2" presStyleCnt="3"/>
      <dgm:spPr/>
      <dgm:t>
        <a:bodyPr/>
        <a:lstStyle/>
        <a:p>
          <a:endParaRPr lang="es-CL"/>
        </a:p>
      </dgm:t>
    </dgm:pt>
    <dgm:pt modelId="{00D4D2F1-C7E1-49F7-949F-585CFA265EF4}" type="pres">
      <dgm:prSet presAssocID="{1E6E0457-17FB-4F76-A25B-83F117CFBA08}" presName="compChildNode" presStyleCnt="0"/>
      <dgm:spPr/>
      <dgm:t>
        <a:bodyPr/>
        <a:lstStyle/>
        <a:p>
          <a:endParaRPr lang="es-ES_tradnl"/>
        </a:p>
      </dgm:t>
    </dgm:pt>
    <dgm:pt modelId="{6A8A397A-7F64-495A-9225-D076179C2210}" type="pres">
      <dgm:prSet presAssocID="{1E6E0457-17FB-4F76-A25B-83F117CFBA08}" presName="theInnerList" presStyleCnt="0"/>
      <dgm:spPr/>
      <dgm:t>
        <a:bodyPr/>
        <a:lstStyle/>
        <a:p>
          <a:endParaRPr lang="es-ES_tradnl"/>
        </a:p>
      </dgm:t>
    </dgm:pt>
    <dgm:pt modelId="{EEC54A4D-F3BF-47CF-82A1-9702AB9A6A01}" type="pres">
      <dgm:prSet presAssocID="{63AB5E0B-1F87-4A66-9291-D2396269C6D3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1F0658F-1F2E-4014-BE9B-9BEBAC482AE0}" type="pres">
      <dgm:prSet presAssocID="{63AB5E0B-1F87-4A66-9291-D2396269C6D3}" presName="aSpace2" presStyleCnt="0"/>
      <dgm:spPr/>
      <dgm:t>
        <a:bodyPr/>
        <a:lstStyle/>
        <a:p>
          <a:endParaRPr lang="es-ES_tradnl"/>
        </a:p>
      </dgm:t>
    </dgm:pt>
    <dgm:pt modelId="{0A322540-E15A-4892-8B86-B26545F02B4E}" type="pres">
      <dgm:prSet presAssocID="{0138FAE0-CBF1-4D20-B329-B917EF6B13EC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1D7F161-AF19-4C61-92A7-BD583E533D68}" srcId="{BB939DA8-FDD4-4D2A-A871-78CBC6D36F92}" destId="{19527E45-650F-4F3B-A3F7-E7B11BE6BB14}" srcOrd="1" destOrd="0" parTransId="{6C4D9788-6860-4F01-8345-C5B059308AD2}" sibTransId="{330AA8D8-3115-4229-A2E8-F558F21757A3}"/>
    <dgm:cxn modelId="{DA530181-5729-4311-B4F3-A054683E2845}" srcId="{4C0E6673-32EC-4091-AA30-5C7E4F22701A}" destId="{1E6E0457-17FB-4F76-A25B-83F117CFBA08}" srcOrd="2" destOrd="0" parTransId="{89F63F91-5814-4179-9E8C-9A59DE8CEF2D}" sibTransId="{7DFEC78C-3AAD-4799-8A4D-F67AFA673D19}"/>
    <dgm:cxn modelId="{94DAFCA2-64EB-4453-8FB4-E5BC209B94C6}" srcId="{1E6E0457-17FB-4F76-A25B-83F117CFBA08}" destId="{0138FAE0-CBF1-4D20-B329-B917EF6B13EC}" srcOrd="1" destOrd="0" parTransId="{70BFD732-D4D3-46FE-83F4-478D51485063}" sibTransId="{BED8EE2F-E269-495E-A71A-480DBB376CB7}"/>
    <dgm:cxn modelId="{5107E922-341C-42DC-953C-3D41F7269C70}" type="presOf" srcId="{D1483160-87F9-4831-A805-5F6DC2B00601}" destId="{B8EFF672-6D1A-4706-93D4-AABAF5253438}" srcOrd="0" destOrd="0" presId="urn:microsoft.com/office/officeart/2005/8/layout/lProcess2"/>
    <dgm:cxn modelId="{3320EFEC-B61C-498B-A9B8-E1C7B3DBFC41}" type="presOf" srcId="{BB939DA8-FDD4-4D2A-A871-78CBC6D36F92}" destId="{7842ED29-D316-40D9-821B-BB80DFE26A31}" srcOrd="0" destOrd="0" presId="urn:microsoft.com/office/officeart/2005/8/layout/lProcess2"/>
    <dgm:cxn modelId="{7D55D9D3-25D8-4AD5-98A6-DEEE0C98B72D}" type="presOf" srcId="{1E6E0457-17FB-4F76-A25B-83F117CFBA08}" destId="{B37F3485-1EAF-488A-AE19-973A5E54B0D8}" srcOrd="1" destOrd="0" presId="urn:microsoft.com/office/officeart/2005/8/layout/lProcess2"/>
    <dgm:cxn modelId="{B85873B6-C6EC-48C9-9E88-E43B111EA3CC}" srcId="{BB939DA8-FDD4-4D2A-A871-78CBC6D36F92}" destId="{D1483160-87F9-4831-A805-5F6DC2B00601}" srcOrd="2" destOrd="0" parTransId="{0B4C279C-D3CF-4151-AC02-7B5C0286B23D}" sibTransId="{25DF8967-4D3F-456D-A6F4-F826D3BF7A04}"/>
    <dgm:cxn modelId="{5E803167-04FF-4E6B-87C4-1868C9C00266}" type="presOf" srcId="{57FB2F7E-D1F1-4E83-A1A8-9D1BAEAFA80B}" destId="{FECAF977-2C0D-456A-8AEA-03FDD36AE404}" srcOrd="0" destOrd="0" presId="urn:microsoft.com/office/officeart/2005/8/layout/lProcess2"/>
    <dgm:cxn modelId="{B375D81A-EE66-4DDD-B49A-8B19BDFFE003}" type="presOf" srcId="{DE2CA52B-30CE-444A-84B2-51C432E95828}" destId="{4222757D-9A94-46A2-AB24-99C354CE7E66}" srcOrd="0" destOrd="0" presId="urn:microsoft.com/office/officeart/2005/8/layout/lProcess2"/>
    <dgm:cxn modelId="{5EDF7AA4-B99F-4C21-B277-EF064C6D8C88}" srcId="{76AE2E94-9151-46BB-8B84-EFDADDC25151}" destId="{DE2CA52B-30CE-444A-84B2-51C432E95828}" srcOrd="1" destOrd="0" parTransId="{C03732B4-4643-4C95-AAC2-82FB9D536FF7}" sibTransId="{F7671F26-5237-477F-9F4C-82ABF6D9EC65}"/>
    <dgm:cxn modelId="{EB34EF25-7E80-48CD-82D0-ECD639410ECE}" srcId="{76AE2E94-9151-46BB-8B84-EFDADDC25151}" destId="{A8DAEEFA-C9F9-4B72-8F04-2366B88A6F26}" srcOrd="0" destOrd="0" parTransId="{E6AE5AB5-10AD-4E37-9178-3C14145E5DDB}" sibTransId="{C37049F0-505B-40AC-B267-DFD82A680C7B}"/>
    <dgm:cxn modelId="{5FE5BF6D-F1DD-4BE3-BFF2-54CFC920207D}" srcId="{BB939DA8-FDD4-4D2A-A871-78CBC6D36F92}" destId="{A8465143-AA7E-4855-A7E8-7FCA3520BC40}" srcOrd="0" destOrd="0" parTransId="{1D6B14BB-6194-41E4-A53E-2BB8DC225BF8}" sibTransId="{25EA0086-CBDF-45E1-AFEF-51277BDEA2EC}"/>
    <dgm:cxn modelId="{324620ED-1A48-410C-9B3E-A05228EBFD97}" type="presOf" srcId="{A8465143-AA7E-4855-A7E8-7FCA3520BC40}" destId="{227B6072-DBC5-4730-B76C-87ADC501F5EC}" srcOrd="0" destOrd="0" presId="urn:microsoft.com/office/officeart/2005/8/layout/lProcess2"/>
    <dgm:cxn modelId="{34673FB7-F35F-4A36-AFD5-3A2C92B7F6D5}" type="presOf" srcId="{0138FAE0-CBF1-4D20-B329-B917EF6B13EC}" destId="{0A322540-E15A-4892-8B86-B26545F02B4E}" srcOrd="0" destOrd="0" presId="urn:microsoft.com/office/officeart/2005/8/layout/lProcess2"/>
    <dgm:cxn modelId="{DA1E118A-ECE2-4A5A-954A-A757F60B69C2}" type="presOf" srcId="{19527E45-650F-4F3B-A3F7-E7B11BE6BB14}" destId="{F83AA8AD-99B3-42ED-AC78-18D0E6866DB9}" srcOrd="0" destOrd="0" presId="urn:microsoft.com/office/officeart/2005/8/layout/lProcess2"/>
    <dgm:cxn modelId="{1DA2E5AE-EC60-4E16-AC8F-52EDFD23EA23}" type="presOf" srcId="{63AB5E0B-1F87-4A66-9291-D2396269C6D3}" destId="{EEC54A4D-F3BF-47CF-82A1-9702AB9A6A01}" srcOrd="0" destOrd="0" presId="urn:microsoft.com/office/officeart/2005/8/layout/lProcess2"/>
    <dgm:cxn modelId="{EE2C60A2-1143-43C2-82CA-ABDE126EBFC8}" type="presOf" srcId="{BB939DA8-FDD4-4D2A-A871-78CBC6D36F92}" destId="{1FC6AB4A-3A96-4D2F-8208-9717BC525EB8}" srcOrd="1" destOrd="0" presId="urn:microsoft.com/office/officeart/2005/8/layout/lProcess2"/>
    <dgm:cxn modelId="{4635810E-14DA-489C-A022-EB1FCE74064A}" type="presOf" srcId="{4C0E6673-32EC-4091-AA30-5C7E4F22701A}" destId="{80680206-277C-45E6-9494-27E98EC5558D}" srcOrd="0" destOrd="0" presId="urn:microsoft.com/office/officeart/2005/8/layout/lProcess2"/>
    <dgm:cxn modelId="{61E439F0-2676-4AEB-ACA7-6F189D1B4324}" srcId="{4C0E6673-32EC-4091-AA30-5C7E4F22701A}" destId="{BB939DA8-FDD4-4D2A-A871-78CBC6D36F92}" srcOrd="0" destOrd="0" parTransId="{CFDEEB6D-ECEA-40A9-927C-3C28C088DA5A}" sibTransId="{643B0D3B-1049-4821-B3AA-8E3BA59B3F42}"/>
    <dgm:cxn modelId="{8A6A0D78-D133-4C42-A552-7E35A64F0C5B}" type="presOf" srcId="{76AE2E94-9151-46BB-8B84-EFDADDC25151}" destId="{3D1D1D0D-FE8A-4D32-86B0-E85F5189D7A1}" srcOrd="0" destOrd="0" presId="urn:microsoft.com/office/officeart/2005/8/layout/lProcess2"/>
    <dgm:cxn modelId="{612D4B9D-8CD1-4660-BBC5-F595B37F58B1}" srcId="{4C0E6673-32EC-4091-AA30-5C7E4F22701A}" destId="{76AE2E94-9151-46BB-8B84-EFDADDC25151}" srcOrd="1" destOrd="0" parTransId="{87A90AF9-293D-4715-8C12-6704BF5139B4}" sibTransId="{99360400-3599-43FC-BF07-CE77ABC8B4B5}"/>
    <dgm:cxn modelId="{C2C5377A-6C72-4AC7-9023-1379ABDD3A3F}" srcId="{76AE2E94-9151-46BB-8B84-EFDADDC25151}" destId="{57FB2F7E-D1F1-4E83-A1A8-9D1BAEAFA80B}" srcOrd="2" destOrd="0" parTransId="{525A90E6-0CA5-40DF-831C-AC10E43F09F4}" sibTransId="{F3555FE7-3A1B-4DFC-9F6B-95DF0FE75D22}"/>
    <dgm:cxn modelId="{532BB1D8-DE75-472E-AEF2-26CC068F70E1}" type="presOf" srcId="{1E6E0457-17FB-4F76-A25B-83F117CFBA08}" destId="{7C00C659-06EE-4735-BE46-F70CE3BF7DD5}" srcOrd="0" destOrd="0" presId="urn:microsoft.com/office/officeart/2005/8/layout/lProcess2"/>
    <dgm:cxn modelId="{C91304B0-1D0D-414B-89E1-ED29B31DE4CF}" type="presOf" srcId="{A8DAEEFA-C9F9-4B72-8F04-2366B88A6F26}" destId="{32DC540D-F32B-486B-92CD-7ABD59195C90}" srcOrd="0" destOrd="0" presId="urn:microsoft.com/office/officeart/2005/8/layout/lProcess2"/>
    <dgm:cxn modelId="{41673752-C31C-4D51-A21D-FD9ADA72E84E}" srcId="{1E6E0457-17FB-4F76-A25B-83F117CFBA08}" destId="{63AB5E0B-1F87-4A66-9291-D2396269C6D3}" srcOrd="0" destOrd="0" parTransId="{B45D1D9E-A0A5-4727-B2EA-68127B9D0E2F}" sibTransId="{296639A0-F36D-4026-B270-D1A6A46B6E63}"/>
    <dgm:cxn modelId="{C007B175-FA4D-40F1-B62C-662D92CF2574}" type="presOf" srcId="{76AE2E94-9151-46BB-8B84-EFDADDC25151}" destId="{8CFDB0A7-F9B6-4267-AFF1-7DAF65D57479}" srcOrd="1" destOrd="0" presId="urn:microsoft.com/office/officeart/2005/8/layout/lProcess2"/>
    <dgm:cxn modelId="{8935D7F4-84C0-4A91-961D-EBB499F59D1A}" type="presParOf" srcId="{80680206-277C-45E6-9494-27E98EC5558D}" destId="{607DCB52-5E1D-49EC-8DFA-1DB8C5778034}" srcOrd="0" destOrd="0" presId="urn:microsoft.com/office/officeart/2005/8/layout/lProcess2"/>
    <dgm:cxn modelId="{DBAE9550-3D8A-4029-AA18-227085A3C010}" type="presParOf" srcId="{607DCB52-5E1D-49EC-8DFA-1DB8C5778034}" destId="{7842ED29-D316-40D9-821B-BB80DFE26A31}" srcOrd="0" destOrd="0" presId="urn:microsoft.com/office/officeart/2005/8/layout/lProcess2"/>
    <dgm:cxn modelId="{DC3B629C-A0C0-4F02-9C5E-610FFC1EF6CF}" type="presParOf" srcId="{607DCB52-5E1D-49EC-8DFA-1DB8C5778034}" destId="{1FC6AB4A-3A96-4D2F-8208-9717BC525EB8}" srcOrd="1" destOrd="0" presId="urn:microsoft.com/office/officeart/2005/8/layout/lProcess2"/>
    <dgm:cxn modelId="{375EC84B-5A99-4A48-91EF-C6E1BCA4BD10}" type="presParOf" srcId="{607DCB52-5E1D-49EC-8DFA-1DB8C5778034}" destId="{D57C1E61-D210-4C3A-B4A6-BCC666CEA5C4}" srcOrd="2" destOrd="0" presId="urn:microsoft.com/office/officeart/2005/8/layout/lProcess2"/>
    <dgm:cxn modelId="{72CB8EE8-A821-43A1-A72A-4B176BA6DAEA}" type="presParOf" srcId="{D57C1E61-D210-4C3A-B4A6-BCC666CEA5C4}" destId="{A21F0C06-429B-4CFA-A8ED-331E36803C9A}" srcOrd="0" destOrd="0" presId="urn:microsoft.com/office/officeart/2005/8/layout/lProcess2"/>
    <dgm:cxn modelId="{D2872FF8-F8EC-4B6F-BDA6-BA32D03B79D5}" type="presParOf" srcId="{A21F0C06-429B-4CFA-A8ED-331E36803C9A}" destId="{227B6072-DBC5-4730-B76C-87ADC501F5EC}" srcOrd="0" destOrd="0" presId="urn:microsoft.com/office/officeart/2005/8/layout/lProcess2"/>
    <dgm:cxn modelId="{A79BB158-C06A-4F1A-B254-BE300B7A44F8}" type="presParOf" srcId="{A21F0C06-429B-4CFA-A8ED-331E36803C9A}" destId="{723C8473-DB5B-4EB1-A24F-EA09BBB41104}" srcOrd="1" destOrd="0" presId="urn:microsoft.com/office/officeart/2005/8/layout/lProcess2"/>
    <dgm:cxn modelId="{61B1B933-78B6-4576-9D71-D9B2E794FE54}" type="presParOf" srcId="{A21F0C06-429B-4CFA-A8ED-331E36803C9A}" destId="{F83AA8AD-99B3-42ED-AC78-18D0E6866DB9}" srcOrd="2" destOrd="0" presId="urn:microsoft.com/office/officeart/2005/8/layout/lProcess2"/>
    <dgm:cxn modelId="{6A7C4EAB-7E38-4E3D-9C65-B63B97294480}" type="presParOf" srcId="{A21F0C06-429B-4CFA-A8ED-331E36803C9A}" destId="{3FCDF7FB-075D-4E5D-9A51-CE20B4F7EDC1}" srcOrd="3" destOrd="0" presId="urn:microsoft.com/office/officeart/2005/8/layout/lProcess2"/>
    <dgm:cxn modelId="{4B90636E-BB22-4D57-A205-A964D8521633}" type="presParOf" srcId="{A21F0C06-429B-4CFA-A8ED-331E36803C9A}" destId="{B8EFF672-6D1A-4706-93D4-AABAF5253438}" srcOrd="4" destOrd="0" presId="urn:microsoft.com/office/officeart/2005/8/layout/lProcess2"/>
    <dgm:cxn modelId="{6C8720A8-05BC-4ABA-BE9B-E8F02F75783B}" type="presParOf" srcId="{80680206-277C-45E6-9494-27E98EC5558D}" destId="{44346839-5866-482D-9E52-F4CD51D47C16}" srcOrd="1" destOrd="0" presId="urn:microsoft.com/office/officeart/2005/8/layout/lProcess2"/>
    <dgm:cxn modelId="{0FAE750D-FC18-4C89-90AA-3D5B5F512303}" type="presParOf" srcId="{80680206-277C-45E6-9494-27E98EC5558D}" destId="{281AAEFF-E30E-45E7-9627-666E8122D979}" srcOrd="2" destOrd="0" presId="urn:microsoft.com/office/officeart/2005/8/layout/lProcess2"/>
    <dgm:cxn modelId="{91605DCC-5A29-40F1-B371-3D209DE7DD48}" type="presParOf" srcId="{281AAEFF-E30E-45E7-9627-666E8122D979}" destId="{3D1D1D0D-FE8A-4D32-86B0-E85F5189D7A1}" srcOrd="0" destOrd="0" presId="urn:microsoft.com/office/officeart/2005/8/layout/lProcess2"/>
    <dgm:cxn modelId="{7345E0D4-8854-41C5-9D2D-5B7692C2AE8D}" type="presParOf" srcId="{281AAEFF-E30E-45E7-9627-666E8122D979}" destId="{8CFDB0A7-F9B6-4267-AFF1-7DAF65D57479}" srcOrd="1" destOrd="0" presId="urn:microsoft.com/office/officeart/2005/8/layout/lProcess2"/>
    <dgm:cxn modelId="{BBECC69D-F57F-4419-BCFB-188D95E818C9}" type="presParOf" srcId="{281AAEFF-E30E-45E7-9627-666E8122D979}" destId="{D433FD37-2B4E-4A7A-BAEB-E5D34B7B27FD}" srcOrd="2" destOrd="0" presId="urn:microsoft.com/office/officeart/2005/8/layout/lProcess2"/>
    <dgm:cxn modelId="{81350AF9-6EE2-45C8-ACFA-2CDF2386E450}" type="presParOf" srcId="{D433FD37-2B4E-4A7A-BAEB-E5D34B7B27FD}" destId="{5F945856-9592-462C-B7F4-384792490D5F}" srcOrd="0" destOrd="0" presId="urn:microsoft.com/office/officeart/2005/8/layout/lProcess2"/>
    <dgm:cxn modelId="{E89AF8BF-5404-4D9D-995B-FFADF3C5C1F1}" type="presParOf" srcId="{5F945856-9592-462C-B7F4-384792490D5F}" destId="{32DC540D-F32B-486B-92CD-7ABD59195C90}" srcOrd="0" destOrd="0" presId="urn:microsoft.com/office/officeart/2005/8/layout/lProcess2"/>
    <dgm:cxn modelId="{50B0EE8B-1926-47BE-BDF6-B639C83B4A79}" type="presParOf" srcId="{5F945856-9592-462C-B7F4-384792490D5F}" destId="{982E4428-1F41-4489-ACC4-51D4F292C33D}" srcOrd="1" destOrd="0" presId="urn:microsoft.com/office/officeart/2005/8/layout/lProcess2"/>
    <dgm:cxn modelId="{73268025-9A6F-437D-BD26-500B9E6697AA}" type="presParOf" srcId="{5F945856-9592-462C-B7F4-384792490D5F}" destId="{4222757D-9A94-46A2-AB24-99C354CE7E66}" srcOrd="2" destOrd="0" presId="urn:microsoft.com/office/officeart/2005/8/layout/lProcess2"/>
    <dgm:cxn modelId="{BC4984AB-3D8E-4FF3-9ACA-5D3DB6515317}" type="presParOf" srcId="{5F945856-9592-462C-B7F4-384792490D5F}" destId="{87C2D50F-EF51-4682-BBEB-0BB68B48F395}" srcOrd="3" destOrd="0" presId="urn:microsoft.com/office/officeart/2005/8/layout/lProcess2"/>
    <dgm:cxn modelId="{89EB0FA5-E3A1-4FE6-B479-D22DAB1FABC2}" type="presParOf" srcId="{5F945856-9592-462C-B7F4-384792490D5F}" destId="{FECAF977-2C0D-456A-8AEA-03FDD36AE404}" srcOrd="4" destOrd="0" presId="urn:microsoft.com/office/officeart/2005/8/layout/lProcess2"/>
    <dgm:cxn modelId="{15646A1E-46A2-47A4-85B1-88519A885B82}" type="presParOf" srcId="{80680206-277C-45E6-9494-27E98EC5558D}" destId="{786E5F72-A3E1-4F7C-AB62-EE9353218C17}" srcOrd="3" destOrd="0" presId="urn:microsoft.com/office/officeart/2005/8/layout/lProcess2"/>
    <dgm:cxn modelId="{A914DE13-9265-4A8D-B690-487E78CFBAE9}" type="presParOf" srcId="{80680206-277C-45E6-9494-27E98EC5558D}" destId="{C1A4E2FE-B76F-4617-BD53-ED167823A4C7}" srcOrd="4" destOrd="0" presId="urn:microsoft.com/office/officeart/2005/8/layout/lProcess2"/>
    <dgm:cxn modelId="{2EF2F758-AF1F-4BE7-80A8-5EC3F60C1381}" type="presParOf" srcId="{C1A4E2FE-B76F-4617-BD53-ED167823A4C7}" destId="{7C00C659-06EE-4735-BE46-F70CE3BF7DD5}" srcOrd="0" destOrd="0" presId="urn:microsoft.com/office/officeart/2005/8/layout/lProcess2"/>
    <dgm:cxn modelId="{FD725354-29F5-4DCC-883A-F7414F15F1A0}" type="presParOf" srcId="{C1A4E2FE-B76F-4617-BD53-ED167823A4C7}" destId="{B37F3485-1EAF-488A-AE19-973A5E54B0D8}" srcOrd="1" destOrd="0" presId="urn:microsoft.com/office/officeart/2005/8/layout/lProcess2"/>
    <dgm:cxn modelId="{B2B7FA94-7637-4AB1-8793-426F5D4424B3}" type="presParOf" srcId="{C1A4E2FE-B76F-4617-BD53-ED167823A4C7}" destId="{00D4D2F1-C7E1-49F7-949F-585CFA265EF4}" srcOrd="2" destOrd="0" presId="urn:microsoft.com/office/officeart/2005/8/layout/lProcess2"/>
    <dgm:cxn modelId="{0DB4C82C-BC2A-4B51-A241-92F11E5FFEB6}" type="presParOf" srcId="{00D4D2F1-C7E1-49F7-949F-585CFA265EF4}" destId="{6A8A397A-7F64-495A-9225-D076179C2210}" srcOrd="0" destOrd="0" presId="urn:microsoft.com/office/officeart/2005/8/layout/lProcess2"/>
    <dgm:cxn modelId="{9988ABF1-9848-406C-883E-21EBB6F99198}" type="presParOf" srcId="{6A8A397A-7F64-495A-9225-D076179C2210}" destId="{EEC54A4D-F3BF-47CF-82A1-9702AB9A6A01}" srcOrd="0" destOrd="0" presId="urn:microsoft.com/office/officeart/2005/8/layout/lProcess2"/>
    <dgm:cxn modelId="{DCF473D8-FD26-44B2-975C-990E6B491FF0}" type="presParOf" srcId="{6A8A397A-7F64-495A-9225-D076179C2210}" destId="{51F0658F-1F2E-4014-BE9B-9BEBAC482AE0}" srcOrd="1" destOrd="0" presId="urn:microsoft.com/office/officeart/2005/8/layout/lProcess2"/>
    <dgm:cxn modelId="{57CBE8FB-CB1E-4F62-A6A5-85DC6DDA7C43}" type="presParOf" srcId="{6A8A397A-7F64-495A-9225-D076179C2210}" destId="{0A322540-E15A-4892-8B86-B26545F02B4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287145-2060-45A7-A19C-1A85B66ACAF2}" type="doc">
      <dgm:prSet loTypeId="urn:microsoft.com/office/officeart/2005/8/layout/cycle6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2C43A301-0FE6-410A-B122-2F247154EE67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CL" sz="1400" b="1" dirty="0" smtClean="0"/>
            <a:t>Necesidades latentes de clientes</a:t>
          </a:r>
          <a:endParaRPr lang="es-CL" sz="1400" b="1" dirty="0"/>
        </a:p>
      </dgm:t>
    </dgm:pt>
    <dgm:pt modelId="{2C54A96E-AE47-46C7-9142-2E4D54FC9431}" type="parTrans" cxnId="{486FE71D-53DF-4A90-9111-7C7240948F1A}">
      <dgm:prSet/>
      <dgm:spPr/>
      <dgm:t>
        <a:bodyPr/>
        <a:lstStyle/>
        <a:p>
          <a:endParaRPr lang="es-CL"/>
        </a:p>
      </dgm:t>
    </dgm:pt>
    <dgm:pt modelId="{06C1F67F-D518-4D9F-A87B-E1566C305F02}" type="sibTrans" cxnId="{486FE71D-53DF-4A90-9111-7C7240948F1A}">
      <dgm:prSet/>
      <dgm:spPr/>
      <dgm:t>
        <a:bodyPr/>
        <a:lstStyle/>
        <a:p>
          <a:endParaRPr lang="es-CL"/>
        </a:p>
      </dgm:t>
    </dgm:pt>
    <dgm:pt modelId="{9779B9D3-2A3D-4BA0-9EC6-13742D7FA43F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CL" sz="1400" b="1" dirty="0" smtClean="0"/>
            <a:t>Nuevos segmentos de mercado</a:t>
          </a:r>
          <a:endParaRPr lang="es-CL" sz="1400" b="1" dirty="0"/>
        </a:p>
      </dgm:t>
    </dgm:pt>
    <dgm:pt modelId="{50A6D729-C3C7-4CFC-ABC5-2872CDDF6524}" type="parTrans" cxnId="{977776B8-4E66-4455-A191-F3E1B70EF417}">
      <dgm:prSet/>
      <dgm:spPr/>
      <dgm:t>
        <a:bodyPr/>
        <a:lstStyle/>
        <a:p>
          <a:endParaRPr lang="es-CL"/>
        </a:p>
      </dgm:t>
    </dgm:pt>
    <dgm:pt modelId="{F62473ED-148F-4F1C-B885-7540B09DA886}" type="sibTrans" cxnId="{977776B8-4E66-4455-A191-F3E1B70EF417}">
      <dgm:prSet/>
      <dgm:spPr/>
      <dgm:t>
        <a:bodyPr/>
        <a:lstStyle/>
        <a:p>
          <a:endParaRPr lang="es-CL"/>
        </a:p>
      </dgm:t>
    </dgm:pt>
    <dgm:pt modelId="{41148EF3-9045-4F15-B5EA-8C8333815539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CL" sz="1400" b="1" dirty="0" smtClean="0"/>
            <a:t>Expansión geográfica</a:t>
          </a:r>
          <a:endParaRPr lang="es-CL" sz="1400" b="1" dirty="0"/>
        </a:p>
      </dgm:t>
    </dgm:pt>
    <dgm:pt modelId="{E2974C59-9B10-456F-B47C-99177E6AE668}" type="parTrans" cxnId="{68A3A53B-9948-4C1D-B578-A6464D7FE488}">
      <dgm:prSet/>
      <dgm:spPr/>
      <dgm:t>
        <a:bodyPr/>
        <a:lstStyle/>
        <a:p>
          <a:endParaRPr lang="es-CL"/>
        </a:p>
      </dgm:t>
    </dgm:pt>
    <dgm:pt modelId="{6F9433C0-A864-4EA2-A60F-4A358B6E3AB9}" type="sibTrans" cxnId="{68A3A53B-9948-4C1D-B578-A6464D7FE488}">
      <dgm:prSet/>
      <dgm:spPr/>
      <dgm:t>
        <a:bodyPr/>
        <a:lstStyle/>
        <a:p>
          <a:endParaRPr lang="es-CL"/>
        </a:p>
      </dgm:t>
    </dgm:pt>
    <dgm:pt modelId="{ACECF77F-9BBB-4E5B-A5A5-BCCB305668A8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CL" sz="1400" b="1" dirty="0" smtClean="0"/>
            <a:t>Nuevos canales de distribución</a:t>
          </a:r>
          <a:endParaRPr lang="es-CL" sz="1400" b="1" dirty="0"/>
        </a:p>
      </dgm:t>
    </dgm:pt>
    <dgm:pt modelId="{1CA01373-4558-4FDD-AABE-138FE867670E}" type="parTrans" cxnId="{7F140D6D-E6FE-4D17-BCAA-82C4DCD0A8B6}">
      <dgm:prSet/>
      <dgm:spPr/>
      <dgm:t>
        <a:bodyPr/>
        <a:lstStyle/>
        <a:p>
          <a:endParaRPr lang="es-CL"/>
        </a:p>
      </dgm:t>
    </dgm:pt>
    <dgm:pt modelId="{231866A3-6AB5-4C85-BF80-6342F8785CCD}" type="sibTrans" cxnId="{7F140D6D-E6FE-4D17-BCAA-82C4DCD0A8B6}">
      <dgm:prSet/>
      <dgm:spPr/>
      <dgm:t>
        <a:bodyPr/>
        <a:lstStyle/>
        <a:p>
          <a:endParaRPr lang="es-CL"/>
        </a:p>
      </dgm:t>
    </dgm:pt>
    <dgm:pt modelId="{48EFF123-F3AD-426C-A4F8-BCA22DC37C12}" type="pres">
      <dgm:prSet presAssocID="{5C287145-2060-45A7-A19C-1A85B66ACAF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3B22A3D-F653-4A0D-A3EC-D1BBB2D994A4}" type="pres">
      <dgm:prSet presAssocID="{2C43A301-0FE6-410A-B122-2F247154EE6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1528F96-AC55-4330-A759-403219781F73}" type="pres">
      <dgm:prSet presAssocID="{2C43A301-0FE6-410A-B122-2F247154EE67}" presName="spNode" presStyleCnt="0"/>
      <dgm:spPr/>
    </dgm:pt>
    <dgm:pt modelId="{06D0ED9E-A4FD-41AE-8358-540384F8DA43}" type="pres">
      <dgm:prSet presAssocID="{06C1F67F-D518-4D9F-A87B-E1566C305F02}" presName="sibTrans" presStyleLbl="sibTrans1D1" presStyleIdx="0" presStyleCnt="4"/>
      <dgm:spPr/>
      <dgm:t>
        <a:bodyPr/>
        <a:lstStyle/>
        <a:p>
          <a:endParaRPr lang="es-CL"/>
        </a:p>
      </dgm:t>
    </dgm:pt>
    <dgm:pt modelId="{E1D14E4E-FAC8-41C5-AC5C-D2BC752F806D}" type="pres">
      <dgm:prSet presAssocID="{9779B9D3-2A3D-4BA0-9EC6-13742D7FA43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C1D4539-8C6A-43C5-AD6F-7720A72AFE41}" type="pres">
      <dgm:prSet presAssocID="{9779B9D3-2A3D-4BA0-9EC6-13742D7FA43F}" presName="spNode" presStyleCnt="0"/>
      <dgm:spPr/>
    </dgm:pt>
    <dgm:pt modelId="{EC331163-0FD5-4292-80ED-54480E469CCA}" type="pres">
      <dgm:prSet presAssocID="{F62473ED-148F-4F1C-B885-7540B09DA886}" presName="sibTrans" presStyleLbl="sibTrans1D1" presStyleIdx="1" presStyleCnt="4"/>
      <dgm:spPr/>
      <dgm:t>
        <a:bodyPr/>
        <a:lstStyle/>
        <a:p>
          <a:endParaRPr lang="es-CL"/>
        </a:p>
      </dgm:t>
    </dgm:pt>
    <dgm:pt modelId="{1E1247B8-01BA-429B-AE36-6D2FD990AC72}" type="pres">
      <dgm:prSet presAssocID="{ACECF77F-9BBB-4E5B-A5A5-BCCB305668A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611B0B4-AF62-4BAB-A237-1325C3EAFAFE}" type="pres">
      <dgm:prSet presAssocID="{ACECF77F-9BBB-4E5B-A5A5-BCCB305668A8}" presName="spNode" presStyleCnt="0"/>
      <dgm:spPr/>
    </dgm:pt>
    <dgm:pt modelId="{4BDD1CAA-3959-4F3C-A956-989E3C8127FC}" type="pres">
      <dgm:prSet presAssocID="{231866A3-6AB5-4C85-BF80-6342F8785CCD}" presName="sibTrans" presStyleLbl="sibTrans1D1" presStyleIdx="2" presStyleCnt="4"/>
      <dgm:spPr/>
      <dgm:t>
        <a:bodyPr/>
        <a:lstStyle/>
        <a:p>
          <a:endParaRPr lang="es-CL"/>
        </a:p>
      </dgm:t>
    </dgm:pt>
    <dgm:pt modelId="{5D822895-B999-4D87-8D50-DBF140E7990C}" type="pres">
      <dgm:prSet presAssocID="{41148EF3-9045-4F15-B5EA-8C83338155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C75B9C8-D51B-46AF-A526-C3305CE3FD64}" type="pres">
      <dgm:prSet presAssocID="{41148EF3-9045-4F15-B5EA-8C8333815539}" presName="spNode" presStyleCnt="0"/>
      <dgm:spPr/>
    </dgm:pt>
    <dgm:pt modelId="{696FE131-6A5A-4403-9FE4-2F4B07FB6B09}" type="pres">
      <dgm:prSet presAssocID="{6F9433C0-A864-4EA2-A60F-4A358B6E3AB9}" presName="sibTrans" presStyleLbl="sibTrans1D1" presStyleIdx="3" presStyleCnt="4"/>
      <dgm:spPr/>
      <dgm:t>
        <a:bodyPr/>
        <a:lstStyle/>
        <a:p>
          <a:endParaRPr lang="es-CL"/>
        </a:p>
      </dgm:t>
    </dgm:pt>
  </dgm:ptLst>
  <dgm:cxnLst>
    <dgm:cxn modelId="{977776B8-4E66-4455-A191-F3E1B70EF417}" srcId="{5C287145-2060-45A7-A19C-1A85B66ACAF2}" destId="{9779B9D3-2A3D-4BA0-9EC6-13742D7FA43F}" srcOrd="1" destOrd="0" parTransId="{50A6D729-C3C7-4CFC-ABC5-2872CDDF6524}" sibTransId="{F62473ED-148F-4F1C-B885-7540B09DA886}"/>
    <dgm:cxn modelId="{C62EFD1A-EFCA-4251-904D-67626086B320}" type="presOf" srcId="{F62473ED-148F-4F1C-B885-7540B09DA886}" destId="{EC331163-0FD5-4292-80ED-54480E469CCA}" srcOrd="0" destOrd="0" presId="urn:microsoft.com/office/officeart/2005/8/layout/cycle6"/>
    <dgm:cxn modelId="{1CBEBB69-120C-4235-9517-AA22E2CCFC8B}" type="presOf" srcId="{ACECF77F-9BBB-4E5B-A5A5-BCCB305668A8}" destId="{1E1247B8-01BA-429B-AE36-6D2FD990AC72}" srcOrd="0" destOrd="0" presId="urn:microsoft.com/office/officeart/2005/8/layout/cycle6"/>
    <dgm:cxn modelId="{7F140D6D-E6FE-4D17-BCAA-82C4DCD0A8B6}" srcId="{5C287145-2060-45A7-A19C-1A85B66ACAF2}" destId="{ACECF77F-9BBB-4E5B-A5A5-BCCB305668A8}" srcOrd="2" destOrd="0" parTransId="{1CA01373-4558-4FDD-AABE-138FE867670E}" sibTransId="{231866A3-6AB5-4C85-BF80-6342F8785CCD}"/>
    <dgm:cxn modelId="{486FE71D-53DF-4A90-9111-7C7240948F1A}" srcId="{5C287145-2060-45A7-A19C-1A85B66ACAF2}" destId="{2C43A301-0FE6-410A-B122-2F247154EE67}" srcOrd="0" destOrd="0" parTransId="{2C54A96E-AE47-46C7-9142-2E4D54FC9431}" sibTransId="{06C1F67F-D518-4D9F-A87B-E1566C305F02}"/>
    <dgm:cxn modelId="{B6A468A3-898F-4E86-ABD0-82BE08CBCB05}" type="presOf" srcId="{6F9433C0-A864-4EA2-A60F-4A358B6E3AB9}" destId="{696FE131-6A5A-4403-9FE4-2F4B07FB6B09}" srcOrd="0" destOrd="0" presId="urn:microsoft.com/office/officeart/2005/8/layout/cycle6"/>
    <dgm:cxn modelId="{68A3A53B-9948-4C1D-B578-A6464D7FE488}" srcId="{5C287145-2060-45A7-A19C-1A85B66ACAF2}" destId="{41148EF3-9045-4F15-B5EA-8C8333815539}" srcOrd="3" destOrd="0" parTransId="{E2974C59-9B10-456F-B47C-99177E6AE668}" sibTransId="{6F9433C0-A864-4EA2-A60F-4A358B6E3AB9}"/>
    <dgm:cxn modelId="{782F69AF-0529-4554-8214-26B847DA077A}" type="presOf" srcId="{231866A3-6AB5-4C85-BF80-6342F8785CCD}" destId="{4BDD1CAA-3959-4F3C-A956-989E3C8127FC}" srcOrd="0" destOrd="0" presId="urn:microsoft.com/office/officeart/2005/8/layout/cycle6"/>
    <dgm:cxn modelId="{DBF7991D-C74D-4AC0-B80E-E3B95777DD0A}" type="presOf" srcId="{41148EF3-9045-4F15-B5EA-8C8333815539}" destId="{5D822895-B999-4D87-8D50-DBF140E7990C}" srcOrd="0" destOrd="0" presId="urn:microsoft.com/office/officeart/2005/8/layout/cycle6"/>
    <dgm:cxn modelId="{1AA4C752-336B-4708-9238-4F36BD0324CC}" type="presOf" srcId="{2C43A301-0FE6-410A-B122-2F247154EE67}" destId="{73B22A3D-F653-4A0D-A3EC-D1BBB2D994A4}" srcOrd="0" destOrd="0" presId="urn:microsoft.com/office/officeart/2005/8/layout/cycle6"/>
    <dgm:cxn modelId="{551D0B55-3114-4871-B397-EB2A28030CED}" type="presOf" srcId="{5C287145-2060-45A7-A19C-1A85B66ACAF2}" destId="{48EFF123-F3AD-426C-A4F8-BCA22DC37C12}" srcOrd="0" destOrd="0" presId="urn:microsoft.com/office/officeart/2005/8/layout/cycle6"/>
    <dgm:cxn modelId="{9EA3568D-6938-4DA6-AF91-8B7AC357AC2B}" type="presOf" srcId="{9779B9D3-2A3D-4BA0-9EC6-13742D7FA43F}" destId="{E1D14E4E-FAC8-41C5-AC5C-D2BC752F806D}" srcOrd="0" destOrd="0" presId="urn:microsoft.com/office/officeart/2005/8/layout/cycle6"/>
    <dgm:cxn modelId="{7E3C8C3D-3DDF-4CE4-83EA-CFF6E7337725}" type="presOf" srcId="{06C1F67F-D518-4D9F-A87B-E1566C305F02}" destId="{06D0ED9E-A4FD-41AE-8358-540384F8DA43}" srcOrd="0" destOrd="0" presId="urn:microsoft.com/office/officeart/2005/8/layout/cycle6"/>
    <dgm:cxn modelId="{CAA0F461-B4AE-426D-8D46-312CA42C914E}" type="presParOf" srcId="{48EFF123-F3AD-426C-A4F8-BCA22DC37C12}" destId="{73B22A3D-F653-4A0D-A3EC-D1BBB2D994A4}" srcOrd="0" destOrd="0" presId="urn:microsoft.com/office/officeart/2005/8/layout/cycle6"/>
    <dgm:cxn modelId="{552A67E1-5640-4BBE-8080-08BA5F08A589}" type="presParOf" srcId="{48EFF123-F3AD-426C-A4F8-BCA22DC37C12}" destId="{61528F96-AC55-4330-A759-403219781F73}" srcOrd="1" destOrd="0" presId="urn:microsoft.com/office/officeart/2005/8/layout/cycle6"/>
    <dgm:cxn modelId="{11F6282A-69F6-460C-BA3F-D7C27BE825E3}" type="presParOf" srcId="{48EFF123-F3AD-426C-A4F8-BCA22DC37C12}" destId="{06D0ED9E-A4FD-41AE-8358-540384F8DA43}" srcOrd="2" destOrd="0" presId="urn:microsoft.com/office/officeart/2005/8/layout/cycle6"/>
    <dgm:cxn modelId="{07E04E62-595D-4361-8F5B-3B1DF3F62B05}" type="presParOf" srcId="{48EFF123-F3AD-426C-A4F8-BCA22DC37C12}" destId="{E1D14E4E-FAC8-41C5-AC5C-D2BC752F806D}" srcOrd="3" destOrd="0" presId="urn:microsoft.com/office/officeart/2005/8/layout/cycle6"/>
    <dgm:cxn modelId="{041B0038-2EE6-47A0-BC03-46CC12C729DA}" type="presParOf" srcId="{48EFF123-F3AD-426C-A4F8-BCA22DC37C12}" destId="{9C1D4539-8C6A-43C5-AD6F-7720A72AFE41}" srcOrd="4" destOrd="0" presId="urn:microsoft.com/office/officeart/2005/8/layout/cycle6"/>
    <dgm:cxn modelId="{C77595F9-983F-449C-9FAA-513291289647}" type="presParOf" srcId="{48EFF123-F3AD-426C-A4F8-BCA22DC37C12}" destId="{EC331163-0FD5-4292-80ED-54480E469CCA}" srcOrd="5" destOrd="0" presId="urn:microsoft.com/office/officeart/2005/8/layout/cycle6"/>
    <dgm:cxn modelId="{14F0D2C9-1F53-4668-9EEA-E21BCC45EC70}" type="presParOf" srcId="{48EFF123-F3AD-426C-A4F8-BCA22DC37C12}" destId="{1E1247B8-01BA-429B-AE36-6D2FD990AC72}" srcOrd="6" destOrd="0" presId="urn:microsoft.com/office/officeart/2005/8/layout/cycle6"/>
    <dgm:cxn modelId="{53981F1E-73DF-47B0-9C69-559A099AD116}" type="presParOf" srcId="{48EFF123-F3AD-426C-A4F8-BCA22DC37C12}" destId="{E611B0B4-AF62-4BAB-A237-1325C3EAFAFE}" srcOrd="7" destOrd="0" presId="urn:microsoft.com/office/officeart/2005/8/layout/cycle6"/>
    <dgm:cxn modelId="{75486D50-F729-4239-A65C-E8DF2AF696E4}" type="presParOf" srcId="{48EFF123-F3AD-426C-A4F8-BCA22DC37C12}" destId="{4BDD1CAA-3959-4F3C-A956-989E3C8127FC}" srcOrd="8" destOrd="0" presId="urn:microsoft.com/office/officeart/2005/8/layout/cycle6"/>
    <dgm:cxn modelId="{649B9A86-2DF1-4679-8FB1-06E8E96C865A}" type="presParOf" srcId="{48EFF123-F3AD-426C-A4F8-BCA22DC37C12}" destId="{5D822895-B999-4D87-8D50-DBF140E7990C}" srcOrd="9" destOrd="0" presId="urn:microsoft.com/office/officeart/2005/8/layout/cycle6"/>
    <dgm:cxn modelId="{DCE050D9-7D37-48FC-BFEA-5EC578D4D4E9}" type="presParOf" srcId="{48EFF123-F3AD-426C-A4F8-BCA22DC37C12}" destId="{6C75B9C8-D51B-46AF-A526-C3305CE3FD64}" srcOrd="10" destOrd="0" presId="urn:microsoft.com/office/officeart/2005/8/layout/cycle6"/>
    <dgm:cxn modelId="{CD069B0E-F5D5-4E76-B715-FE5240EEBF0F}" type="presParOf" srcId="{48EFF123-F3AD-426C-A4F8-BCA22DC37C12}" destId="{696FE131-6A5A-4403-9FE4-2F4B07FB6B0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0E6673-32EC-4091-AA30-5C7E4F22701A}" type="doc">
      <dgm:prSet loTypeId="urn:microsoft.com/office/officeart/2005/8/layout/lProcess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BB939DA8-FDD4-4D2A-A871-78CBC6D36F92}">
      <dgm:prSet phldrT="[Texto]"/>
      <dgm:spPr/>
      <dgm:t>
        <a:bodyPr/>
        <a:lstStyle/>
        <a:p>
          <a:r>
            <a:rPr lang="es-CL" dirty="0" smtClean="0"/>
            <a:t>Estrategias de Crecimiento Intensivo</a:t>
          </a:r>
          <a:endParaRPr lang="es-CL" dirty="0"/>
        </a:p>
      </dgm:t>
    </dgm:pt>
    <dgm:pt modelId="{CFDEEB6D-ECEA-40A9-927C-3C28C088DA5A}" type="parTrans" cxnId="{61E439F0-2676-4AEB-ACA7-6F189D1B4324}">
      <dgm:prSet/>
      <dgm:spPr/>
      <dgm:t>
        <a:bodyPr/>
        <a:lstStyle/>
        <a:p>
          <a:endParaRPr lang="es-CL"/>
        </a:p>
      </dgm:t>
    </dgm:pt>
    <dgm:pt modelId="{643B0D3B-1049-4821-B3AA-8E3BA59B3F42}" type="sibTrans" cxnId="{61E439F0-2676-4AEB-ACA7-6F189D1B4324}">
      <dgm:prSet/>
      <dgm:spPr/>
      <dgm:t>
        <a:bodyPr/>
        <a:lstStyle/>
        <a:p>
          <a:endParaRPr lang="es-CL"/>
        </a:p>
      </dgm:t>
    </dgm:pt>
    <dgm:pt modelId="{A8465143-AA7E-4855-A7E8-7FCA3520BC40}">
      <dgm:prSet phldrT="[Texto]"/>
      <dgm:spPr/>
      <dgm:t>
        <a:bodyPr/>
        <a:lstStyle/>
        <a:p>
          <a:r>
            <a:rPr lang="es-CL" b="1" dirty="0" smtClean="0"/>
            <a:t>Penetración de mercado</a:t>
          </a:r>
          <a:endParaRPr lang="es-CL" b="1" dirty="0"/>
        </a:p>
      </dgm:t>
    </dgm:pt>
    <dgm:pt modelId="{1D6B14BB-6194-41E4-A53E-2BB8DC225BF8}" type="parTrans" cxnId="{5FE5BF6D-F1DD-4BE3-BFF2-54CFC920207D}">
      <dgm:prSet/>
      <dgm:spPr/>
      <dgm:t>
        <a:bodyPr/>
        <a:lstStyle/>
        <a:p>
          <a:endParaRPr lang="es-CL"/>
        </a:p>
      </dgm:t>
    </dgm:pt>
    <dgm:pt modelId="{25EA0086-CBDF-45E1-AFEF-51277BDEA2EC}" type="sibTrans" cxnId="{5FE5BF6D-F1DD-4BE3-BFF2-54CFC920207D}">
      <dgm:prSet/>
      <dgm:spPr/>
      <dgm:t>
        <a:bodyPr/>
        <a:lstStyle/>
        <a:p>
          <a:endParaRPr lang="es-CL"/>
        </a:p>
      </dgm:t>
    </dgm:pt>
    <dgm:pt modelId="{19527E45-650F-4F3B-A3F7-E7B11BE6BB14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mercados</a:t>
          </a:r>
          <a:endParaRPr lang="es-CL" b="1" dirty="0"/>
        </a:p>
      </dgm:t>
    </dgm:pt>
    <dgm:pt modelId="{6C4D9788-6860-4F01-8345-C5B059308AD2}" type="parTrans" cxnId="{B1D7F161-AF19-4C61-92A7-BD583E533D68}">
      <dgm:prSet/>
      <dgm:spPr/>
      <dgm:t>
        <a:bodyPr/>
        <a:lstStyle/>
        <a:p>
          <a:endParaRPr lang="es-CL"/>
        </a:p>
      </dgm:t>
    </dgm:pt>
    <dgm:pt modelId="{330AA8D8-3115-4229-A2E8-F558F21757A3}" type="sibTrans" cxnId="{B1D7F161-AF19-4C61-92A7-BD583E533D68}">
      <dgm:prSet/>
      <dgm:spPr/>
      <dgm:t>
        <a:bodyPr/>
        <a:lstStyle/>
        <a:p>
          <a:endParaRPr lang="es-CL"/>
        </a:p>
      </dgm:t>
    </dgm:pt>
    <dgm:pt modelId="{A8DAEEFA-C9F9-4B72-8F04-2366B88A6F26}">
      <dgm:prSet phldrT="[Texto]"/>
      <dgm:spPr/>
      <dgm:t>
        <a:bodyPr/>
        <a:lstStyle/>
        <a:p>
          <a:r>
            <a:rPr lang="es-CL" b="1" dirty="0" smtClean="0"/>
            <a:t>Integración hacia atrás</a:t>
          </a:r>
        </a:p>
      </dgm:t>
    </dgm:pt>
    <dgm:pt modelId="{E6AE5AB5-10AD-4E37-9178-3C14145E5DDB}" type="parTrans" cxnId="{EB34EF25-7E80-48CD-82D0-ECD639410ECE}">
      <dgm:prSet/>
      <dgm:spPr/>
      <dgm:t>
        <a:bodyPr/>
        <a:lstStyle/>
        <a:p>
          <a:endParaRPr lang="es-CL"/>
        </a:p>
      </dgm:t>
    </dgm:pt>
    <dgm:pt modelId="{C37049F0-505B-40AC-B267-DFD82A680C7B}" type="sibTrans" cxnId="{EB34EF25-7E80-48CD-82D0-ECD639410ECE}">
      <dgm:prSet/>
      <dgm:spPr/>
      <dgm:t>
        <a:bodyPr/>
        <a:lstStyle/>
        <a:p>
          <a:endParaRPr lang="es-CL"/>
        </a:p>
      </dgm:t>
    </dgm:pt>
    <dgm:pt modelId="{DE2CA52B-30CE-444A-84B2-51C432E95828}">
      <dgm:prSet phldrT="[Texto]"/>
      <dgm:spPr/>
      <dgm:t>
        <a:bodyPr/>
        <a:lstStyle/>
        <a:p>
          <a:r>
            <a:rPr lang="es-CL" b="1" dirty="0" smtClean="0"/>
            <a:t>Integración hacia adelante</a:t>
          </a:r>
        </a:p>
      </dgm:t>
    </dgm:pt>
    <dgm:pt modelId="{C03732B4-4643-4C95-AAC2-82FB9D536FF7}" type="parTrans" cxnId="{5EDF7AA4-B99F-4C21-B277-EF064C6D8C88}">
      <dgm:prSet/>
      <dgm:spPr/>
      <dgm:t>
        <a:bodyPr/>
        <a:lstStyle/>
        <a:p>
          <a:endParaRPr lang="es-CL"/>
        </a:p>
      </dgm:t>
    </dgm:pt>
    <dgm:pt modelId="{F7671F26-5237-477F-9F4C-82ABF6D9EC65}" type="sibTrans" cxnId="{5EDF7AA4-B99F-4C21-B277-EF064C6D8C88}">
      <dgm:prSet/>
      <dgm:spPr/>
      <dgm:t>
        <a:bodyPr/>
        <a:lstStyle/>
        <a:p>
          <a:endParaRPr lang="es-CL"/>
        </a:p>
      </dgm:t>
    </dgm:pt>
    <dgm:pt modelId="{1E6E0457-17FB-4F76-A25B-83F117CFBA08}">
      <dgm:prSet phldrT="[Texto]"/>
      <dgm:spPr/>
      <dgm:t>
        <a:bodyPr/>
        <a:lstStyle/>
        <a:p>
          <a:r>
            <a:rPr lang="es-CL" dirty="0" smtClean="0"/>
            <a:t>Estrategias de Crecimiento Diversificado</a:t>
          </a:r>
          <a:endParaRPr lang="es-CL" dirty="0"/>
        </a:p>
      </dgm:t>
    </dgm:pt>
    <dgm:pt modelId="{89F63F91-5814-4179-9E8C-9A59DE8CEF2D}" type="parTrans" cxnId="{DA530181-5729-4311-B4F3-A054683E2845}">
      <dgm:prSet/>
      <dgm:spPr/>
      <dgm:t>
        <a:bodyPr/>
        <a:lstStyle/>
        <a:p>
          <a:endParaRPr lang="es-CL"/>
        </a:p>
      </dgm:t>
    </dgm:pt>
    <dgm:pt modelId="{7DFEC78C-3AAD-4799-8A4D-F67AFA673D19}" type="sibTrans" cxnId="{DA530181-5729-4311-B4F3-A054683E2845}">
      <dgm:prSet/>
      <dgm:spPr/>
      <dgm:t>
        <a:bodyPr/>
        <a:lstStyle/>
        <a:p>
          <a:endParaRPr lang="es-CL"/>
        </a:p>
      </dgm:t>
    </dgm:pt>
    <dgm:pt modelId="{D1483160-87F9-4831-A805-5F6DC2B00601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productos</a:t>
          </a:r>
          <a:endParaRPr lang="es-CL" b="1" dirty="0"/>
        </a:p>
      </dgm:t>
    </dgm:pt>
    <dgm:pt modelId="{0B4C279C-D3CF-4151-AC02-7B5C0286B23D}" type="parTrans" cxnId="{B85873B6-C6EC-48C9-9E88-E43B111EA3CC}">
      <dgm:prSet/>
      <dgm:spPr/>
      <dgm:t>
        <a:bodyPr/>
        <a:lstStyle/>
        <a:p>
          <a:endParaRPr lang="es-CL"/>
        </a:p>
      </dgm:t>
    </dgm:pt>
    <dgm:pt modelId="{25DF8967-4D3F-456D-A6F4-F826D3BF7A04}" type="sibTrans" cxnId="{B85873B6-C6EC-48C9-9E88-E43B111EA3CC}">
      <dgm:prSet/>
      <dgm:spPr/>
      <dgm:t>
        <a:bodyPr/>
        <a:lstStyle/>
        <a:p>
          <a:endParaRPr lang="es-CL"/>
        </a:p>
      </dgm:t>
    </dgm:pt>
    <dgm:pt modelId="{57FB2F7E-D1F1-4E83-A1A8-9D1BAEAFA80B}">
      <dgm:prSet phldrT="[Texto]"/>
      <dgm:spPr/>
      <dgm:t>
        <a:bodyPr/>
        <a:lstStyle/>
        <a:p>
          <a:r>
            <a:rPr lang="es-CL" b="1" dirty="0" smtClean="0"/>
            <a:t>Integración horizontal</a:t>
          </a:r>
        </a:p>
      </dgm:t>
    </dgm:pt>
    <dgm:pt modelId="{525A90E6-0CA5-40DF-831C-AC10E43F09F4}" type="parTrans" cxnId="{C2C5377A-6C72-4AC7-9023-1379ABDD3A3F}">
      <dgm:prSet/>
      <dgm:spPr/>
      <dgm:t>
        <a:bodyPr/>
        <a:lstStyle/>
        <a:p>
          <a:endParaRPr lang="es-CL"/>
        </a:p>
      </dgm:t>
    </dgm:pt>
    <dgm:pt modelId="{F3555FE7-3A1B-4DFC-9F6B-95DF0FE75D22}" type="sibTrans" cxnId="{C2C5377A-6C72-4AC7-9023-1379ABDD3A3F}">
      <dgm:prSet/>
      <dgm:spPr/>
      <dgm:t>
        <a:bodyPr/>
        <a:lstStyle/>
        <a:p>
          <a:endParaRPr lang="es-CL"/>
        </a:p>
      </dgm:t>
    </dgm:pt>
    <dgm:pt modelId="{76AE2E94-9151-46BB-8B84-EFDADDC25151}">
      <dgm:prSet phldrT="[Texto]"/>
      <dgm:spPr/>
      <dgm:t>
        <a:bodyPr/>
        <a:lstStyle/>
        <a:p>
          <a:r>
            <a:rPr lang="es-CL" dirty="0" smtClean="0"/>
            <a:t>Estrategias de Crecimiento Integrado</a:t>
          </a:r>
          <a:endParaRPr lang="es-CL" dirty="0"/>
        </a:p>
      </dgm:t>
    </dgm:pt>
    <dgm:pt modelId="{99360400-3599-43FC-BF07-CE77ABC8B4B5}" type="sibTrans" cxnId="{612D4B9D-8CD1-4660-BBC5-F595B37F58B1}">
      <dgm:prSet/>
      <dgm:spPr/>
      <dgm:t>
        <a:bodyPr/>
        <a:lstStyle/>
        <a:p>
          <a:endParaRPr lang="es-CL"/>
        </a:p>
      </dgm:t>
    </dgm:pt>
    <dgm:pt modelId="{87A90AF9-293D-4715-8C12-6704BF5139B4}" type="parTrans" cxnId="{612D4B9D-8CD1-4660-BBC5-F595B37F58B1}">
      <dgm:prSet/>
      <dgm:spPr/>
      <dgm:t>
        <a:bodyPr/>
        <a:lstStyle/>
        <a:p>
          <a:endParaRPr lang="es-CL"/>
        </a:p>
      </dgm:t>
    </dgm:pt>
    <dgm:pt modelId="{63AB5E0B-1F87-4A66-9291-D2396269C6D3}">
      <dgm:prSet phldrT="[Texto]"/>
      <dgm:spPr/>
      <dgm:t>
        <a:bodyPr/>
        <a:lstStyle/>
        <a:p>
          <a:r>
            <a:rPr lang="es-CL" b="1" dirty="0" smtClean="0"/>
            <a:t>Diversificación concéntrica</a:t>
          </a:r>
          <a:endParaRPr lang="es-CL" dirty="0"/>
        </a:p>
      </dgm:t>
    </dgm:pt>
    <dgm:pt modelId="{B45D1D9E-A0A5-4727-B2EA-68127B9D0E2F}" type="parTrans" cxnId="{41673752-C31C-4D51-A21D-FD9ADA72E84E}">
      <dgm:prSet/>
      <dgm:spPr/>
      <dgm:t>
        <a:bodyPr/>
        <a:lstStyle/>
        <a:p>
          <a:endParaRPr lang="es-CL"/>
        </a:p>
      </dgm:t>
    </dgm:pt>
    <dgm:pt modelId="{296639A0-F36D-4026-B270-D1A6A46B6E63}" type="sibTrans" cxnId="{41673752-C31C-4D51-A21D-FD9ADA72E84E}">
      <dgm:prSet/>
      <dgm:spPr/>
      <dgm:t>
        <a:bodyPr/>
        <a:lstStyle/>
        <a:p>
          <a:endParaRPr lang="es-CL"/>
        </a:p>
      </dgm:t>
    </dgm:pt>
    <dgm:pt modelId="{0138FAE0-CBF1-4D20-B329-B917EF6B13EC}">
      <dgm:prSet phldrT="[Texto]"/>
      <dgm:spPr/>
      <dgm:t>
        <a:bodyPr/>
        <a:lstStyle/>
        <a:p>
          <a:r>
            <a:rPr lang="es-CL" b="1" smtClean="0"/>
            <a:t>Diversificación pura</a:t>
          </a:r>
          <a:endParaRPr lang="es-CL" dirty="0"/>
        </a:p>
      </dgm:t>
    </dgm:pt>
    <dgm:pt modelId="{70BFD732-D4D3-46FE-83F4-478D51485063}" type="parTrans" cxnId="{94DAFCA2-64EB-4453-8FB4-E5BC209B94C6}">
      <dgm:prSet/>
      <dgm:spPr/>
      <dgm:t>
        <a:bodyPr/>
        <a:lstStyle/>
        <a:p>
          <a:endParaRPr lang="es-CL"/>
        </a:p>
      </dgm:t>
    </dgm:pt>
    <dgm:pt modelId="{BED8EE2F-E269-495E-A71A-480DBB376CB7}" type="sibTrans" cxnId="{94DAFCA2-64EB-4453-8FB4-E5BC209B94C6}">
      <dgm:prSet/>
      <dgm:spPr/>
      <dgm:t>
        <a:bodyPr/>
        <a:lstStyle/>
        <a:p>
          <a:endParaRPr lang="es-CL"/>
        </a:p>
      </dgm:t>
    </dgm:pt>
    <dgm:pt modelId="{80680206-277C-45E6-9494-27E98EC5558D}" type="pres">
      <dgm:prSet presAssocID="{4C0E6673-32EC-4091-AA30-5C7E4F2270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07DCB52-5E1D-49EC-8DFA-1DB8C5778034}" type="pres">
      <dgm:prSet presAssocID="{BB939DA8-FDD4-4D2A-A871-78CBC6D36F92}" presName="compNode" presStyleCnt="0"/>
      <dgm:spPr/>
      <dgm:t>
        <a:bodyPr/>
        <a:lstStyle/>
        <a:p>
          <a:endParaRPr lang="es-ES_tradnl"/>
        </a:p>
      </dgm:t>
    </dgm:pt>
    <dgm:pt modelId="{7842ED29-D316-40D9-821B-BB80DFE26A31}" type="pres">
      <dgm:prSet presAssocID="{BB939DA8-FDD4-4D2A-A871-78CBC6D36F92}" presName="aNode" presStyleLbl="bgShp" presStyleIdx="0" presStyleCnt="3" custLinFactNeighborX="-4050" custLinFactNeighborY="19924"/>
      <dgm:spPr/>
      <dgm:t>
        <a:bodyPr/>
        <a:lstStyle/>
        <a:p>
          <a:endParaRPr lang="es-CL"/>
        </a:p>
      </dgm:t>
    </dgm:pt>
    <dgm:pt modelId="{1FC6AB4A-3A96-4D2F-8208-9717BC525EB8}" type="pres">
      <dgm:prSet presAssocID="{BB939DA8-FDD4-4D2A-A871-78CBC6D36F92}" presName="textNode" presStyleLbl="bgShp" presStyleIdx="0" presStyleCnt="3"/>
      <dgm:spPr/>
      <dgm:t>
        <a:bodyPr/>
        <a:lstStyle/>
        <a:p>
          <a:endParaRPr lang="es-CL"/>
        </a:p>
      </dgm:t>
    </dgm:pt>
    <dgm:pt modelId="{D57C1E61-D210-4C3A-B4A6-BCC666CEA5C4}" type="pres">
      <dgm:prSet presAssocID="{BB939DA8-FDD4-4D2A-A871-78CBC6D36F92}" presName="compChildNode" presStyleCnt="0"/>
      <dgm:spPr/>
      <dgm:t>
        <a:bodyPr/>
        <a:lstStyle/>
        <a:p>
          <a:endParaRPr lang="es-ES_tradnl"/>
        </a:p>
      </dgm:t>
    </dgm:pt>
    <dgm:pt modelId="{A21F0C06-429B-4CFA-A8ED-331E36803C9A}" type="pres">
      <dgm:prSet presAssocID="{BB939DA8-FDD4-4D2A-A871-78CBC6D36F92}" presName="theInnerList" presStyleCnt="0"/>
      <dgm:spPr/>
      <dgm:t>
        <a:bodyPr/>
        <a:lstStyle/>
        <a:p>
          <a:endParaRPr lang="es-ES_tradnl"/>
        </a:p>
      </dgm:t>
    </dgm:pt>
    <dgm:pt modelId="{227B6072-DBC5-4730-B76C-87ADC501F5EC}" type="pres">
      <dgm:prSet presAssocID="{A8465143-AA7E-4855-A7E8-7FCA3520BC40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23C8473-DB5B-4EB1-A24F-EA09BBB41104}" type="pres">
      <dgm:prSet presAssocID="{A8465143-AA7E-4855-A7E8-7FCA3520BC40}" presName="aSpace2" presStyleCnt="0"/>
      <dgm:spPr/>
      <dgm:t>
        <a:bodyPr/>
        <a:lstStyle/>
        <a:p>
          <a:endParaRPr lang="es-ES_tradnl"/>
        </a:p>
      </dgm:t>
    </dgm:pt>
    <dgm:pt modelId="{F83AA8AD-99B3-42ED-AC78-18D0E6866DB9}" type="pres">
      <dgm:prSet presAssocID="{19527E45-650F-4F3B-A3F7-E7B11BE6BB14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CDF7FB-075D-4E5D-9A51-CE20B4F7EDC1}" type="pres">
      <dgm:prSet presAssocID="{19527E45-650F-4F3B-A3F7-E7B11BE6BB14}" presName="aSpace2" presStyleCnt="0"/>
      <dgm:spPr/>
      <dgm:t>
        <a:bodyPr/>
        <a:lstStyle/>
        <a:p>
          <a:endParaRPr lang="es-ES_tradnl"/>
        </a:p>
      </dgm:t>
    </dgm:pt>
    <dgm:pt modelId="{B8EFF672-6D1A-4706-93D4-AABAF5253438}" type="pres">
      <dgm:prSet presAssocID="{D1483160-87F9-4831-A805-5F6DC2B00601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346839-5866-482D-9E52-F4CD51D47C16}" type="pres">
      <dgm:prSet presAssocID="{BB939DA8-FDD4-4D2A-A871-78CBC6D36F92}" presName="aSpace" presStyleCnt="0"/>
      <dgm:spPr/>
      <dgm:t>
        <a:bodyPr/>
        <a:lstStyle/>
        <a:p>
          <a:endParaRPr lang="es-ES_tradnl"/>
        </a:p>
      </dgm:t>
    </dgm:pt>
    <dgm:pt modelId="{281AAEFF-E30E-45E7-9627-666E8122D979}" type="pres">
      <dgm:prSet presAssocID="{76AE2E94-9151-46BB-8B84-EFDADDC25151}" presName="compNode" presStyleCnt="0"/>
      <dgm:spPr/>
      <dgm:t>
        <a:bodyPr/>
        <a:lstStyle/>
        <a:p>
          <a:endParaRPr lang="es-ES_tradnl"/>
        </a:p>
      </dgm:t>
    </dgm:pt>
    <dgm:pt modelId="{3D1D1D0D-FE8A-4D32-86B0-E85F5189D7A1}" type="pres">
      <dgm:prSet presAssocID="{76AE2E94-9151-46BB-8B84-EFDADDC25151}" presName="aNode" presStyleLbl="bgShp" presStyleIdx="1" presStyleCnt="3"/>
      <dgm:spPr/>
      <dgm:t>
        <a:bodyPr/>
        <a:lstStyle/>
        <a:p>
          <a:endParaRPr lang="es-CL"/>
        </a:p>
      </dgm:t>
    </dgm:pt>
    <dgm:pt modelId="{8CFDB0A7-F9B6-4267-AFF1-7DAF65D57479}" type="pres">
      <dgm:prSet presAssocID="{76AE2E94-9151-46BB-8B84-EFDADDC25151}" presName="textNode" presStyleLbl="bgShp" presStyleIdx="1" presStyleCnt="3"/>
      <dgm:spPr/>
      <dgm:t>
        <a:bodyPr/>
        <a:lstStyle/>
        <a:p>
          <a:endParaRPr lang="es-CL"/>
        </a:p>
      </dgm:t>
    </dgm:pt>
    <dgm:pt modelId="{D433FD37-2B4E-4A7A-BAEB-E5D34B7B27FD}" type="pres">
      <dgm:prSet presAssocID="{76AE2E94-9151-46BB-8B84-EFDADDC25151}" presName="compChildNode" presStyleCnt="0"/>
      <dgm:spPr/>
      <dgm:t>
        <a:bodyPr/>
        <a:lstStyle/>
        <a:p>
          <a:endParaRPr lang="es-ES_tradnl"/>
        </a:p>
      </dgm:t>
    </dgm:pt>
    <dgm:pt modelId="{5F945856-9592-462C-B7F4-384792490D5F}" type="pres">
      <dgm:prSet presAssocID="{76AE2E94-9151-46BB-8B84-EFDADDC25151}" presName="theInnerList" presStyleCnt="0"/>
      <dgm:spPr/>
      <dgm:t>
        <a:bodyPr/>
        <a:lstStyle/>
        <a:p>
          <a:endParaRPr lang="es-ES_tradnl"/>
        </a:p>
      </dgm:t>
    </dgm:pt>
    <dgm:pt modelId="{32DC540D-F32B-486B-92CD-7ABD59195C90}" type="pres">
      <dgm:prSet presAssocID="{A8DAEEFA-C9F9-4B72-8F04-2366B88A6F26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2E4428-1F41-4489-ACC4-51D4F292C33D}" type="pres">
      <dgm:prSet presAssocID="{A8DAEEFA-C9F9-4B72-8F04-2366B88A6F26}" presName="aSpace2" presStyleCnt="0"/>
      <dgm:spPr/>
      <dgm:t>
        <a:bodyPr/>
        <a:lstStyle/>
        <a:p>
          <a:endParaRPr lang="es-ES_tradnl"/>
        </a:p>
      </dgm:t>
    </dgm:pt>
    <dgm:pt modelId="{4222757D-9A94-46A2-AB24-99C354CE7E66}" type="pres">
      <dgm:prSet presAssocID="{DE2CA52B-30CE-444A-84B2-51C432E95828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7C2D50F-EF51-4682-BBEB-0BB68B48F395}" type="pres">
      <dgm:prSet presAssocID="{DE2CA52B-30CE-444A-84B2-51C432E95828}" presName="aSpace2" presStyleCnt="0"/>
      <dgm:spPr/>
      <dgm:t>
        <a:bodyPr/>
        <a:lstStyle/>
        <a:p>
          <a:endParaRPr lang="es-ES_tradnl"/>
        </a:p>
      </dgm:t>
    </dgm:pt>
    <dgm:pt modelId="{FECAF977-2C0D-456A-8AEA-03FDD36AE404}" type="pres">
      <dgm:prSet presAssocID="{57FB2F7E-D1F1-4E83-A1A8-9D1BAEAFA80B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86E5F72-A3E1-4F7C-AB62-EE9353218C17}" type="pres">
      <dgm:prSet presAssocID="{76AE2E94-9151-46BB-8B84-EFDADDC25151}" presName="aSpace" presStyleCnt="0"/>
      <dgm:spPr/>
      <dgm:t>
        <a:bodyPr/>
        <a:lstStyle/>
        <a:p>
          <a:endParaRPr lang="es-ES_tradnl"/>
        </a:p>
      </dgm:t>
    </dgm:pt>
    <dgm:pt modelId="{C1A4E2FE-B76F-4617-BD53-ED167823A4C7}" type="pres">
      <dgm:prSet presAssocID="{1E6E0457-17FB-4F76-A25B-83F117CFBA08}" presName="compNode" presStyleCnt="0"/>
      <dgm:spPr/>
      <dgm:t>
        <a:bodyPr/>
        <a:lstStyle/>
        <a:p>
          <a:endParaRPr lang="es-ES_tradnl"/>
        </a:p>
      </dgm:t>
    </dgm:pt>
    <dgm:pt modelId="{7C00C659-06EE-4735-BE46-F70CE3BF7DD5}" type="pres">
      <dgm:prSet presAssocID="{1E6E0457-17FB-4F76-A25B-83F117CFBA08}" presName="aNode" presStyleLbl="bgShp" presStyleIdx="2" presStyleCnt="3"/>
      <dgm:spPr/>
      <dgm:t>
        <a:bodyPr/>
        <a:lstStyle/>
        <a:p>
          <a:endParaRPr lang="es-CL"/>
        </a:p>
      </dgm:t>
    </dgm:pt>
    <dgm:pt modelId="{B37F3485-1EAF-488A-AE19-973A5E54B0D8}" type="pres">
      <dgm:prSet presAssocID="{1E6E0457-17FB-4F76-A25B-83F117CFBA08}" presName="textNode" presStyleLbl="bgShp" presStyleIdx="2" presStyleCnt="3"/>
      <dgm:spPr/>
      <dgm:t>
        <a:bodyPr/>
        <a:lstStyle/>
        <a:p>
          <a:endParaRPr lang="es-CL"/>
        </a:p>
      </dgm:t>
    </dgm:pt>
    <dgm:pt modelId="{00D4D2F1-C7E1-49F7-949F-585CFA265EF4}" type="pres">
      <dgm:prSet presAssocID="{1E6E0457-17FB-4F76-A25B-83F117CFBA08}" presName="compChildNode" presStyleCnt="0"/>
      <dgm:spPr/>
      <dgm:t>
        <a:bodyPr/>
        <a:lstStyle/>
        <a:p>
          <a:endParaRPr lang="es-ES_tradnl"/>
        </a:p>
      </dgm:t>
    </dgm:pt>
    <dgm:pt modelId="{6A8A397A-7F64-495A-9225-D076179C2210}" type="pres">
      <dgm:prSet presAssocID="{1E6E0457-17FB-4F76-A25B-83F117CFBA08}" presName="theInnerList" presStyleCnt="0"/>
      <dgm:spPr/>
      <dgm:t>
        <a:bodyPr/>
        <a:lstStyle/>
        <a:p>
          <a:endParaRPr lang="es-ES_tradnl"/>
        </a:p>
      </dgm:t>
    </dgm:pt>
    <dgm:pt modelId="{EEC54A4D-F3BF-47CF-82A1-9702AB9A6A01}" type="pres">
      <dgm:prSet presAssocID="{63AB5E0B-1F87-4A66-9291-D2396269C6D3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1F0658F-1F2E-4014-BE9B-9BEBAC482AE0}" type="pres">
      <dgm:prSet presAssocID="{63AB5E0B-1F87-4A66-9291-D2396269C6D3}" presName="aSpace2" presStyleCnt="0"/>
      <dgm:spPr/>
      <dgm:t>
        <a:bodyPr/>
        <a:lstStyle/>
        <a:p>
          <a:endParaRPr lang="es-ES_tradnl"/>
        </a:p>
      </dgm:t>
    </dgm:pt>
    <dgm:pt modelId="{0A322540-E15A-4892-8B86-B26545F02B4E}" type="pres">
      <dgm:prSet presAssocID="{0138FAE0-CBF1-4D20-B329-B917EF6B13EC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1D7F161-AF19-4C61-92A7-BD583E533D68}" srcId="{BB939DA8-FDD4-4D2A-A871-78CBC6D36F92}" destId="{19527E45-650F-4F3B-A3F7-E7B11BE6BB14}" srcOrd="1" destOrd="0" parTransId="{6C4D9788-6860-4F01-8345-C5B059308AD2}" sibTransId="{330AA8D8-3115-4229-A2E8-F558F21757A3}"/>
    <dgm:cxn modelId="{DA530181-5729-4311-B4F3-A054683E2845}" srcId="{4C0E6673-32EC-4091-AA30-5C7E4F22701A}" destId="{1E6E0457-17FB-4F76-A25B-83F117CFBA08}" srcOrd="2" destOrd="0" parTransId="{89F63F91-5814-4179-9E8C-9A59DE8CEF2D}" sibTransId="{7DFEC78C-3AAD-4799-8A4D-F67AFA673D19}"/>
    <dgm:cxn modelId="{94DAFCA2-64EB-4453-8FB4-E5BC209B94C6}" srcId="{1E6E0457-17FB-4F76-A25B-83F117CFBA08}" destId="{0138FAE0-CBF1-4D20-B329-B917EF6B13EC}" srcOrd="1" destOrd="0" parTransId="{70BFD732-D4D3-46FE-83F4-478D51485063}" sibTransId="{BED8EE2F-E269-495E-A71A-480DBB376CB7}"/>
    <dgm:cxn modelId="{CF5C9302-CCBD-430B-8CEC-4AE203740928}" type="presOf" srcId="{19527E45-650F-4F3B-A3F7-E7B11BE6BB14}" destId="{F83AA8AD-99B3-42ED-AC78-18D0E6866DB9}" srcOrd="0" destOrd="0" presId="urn:microsoft.com/office/officeart/2005/8/layout/lProcess2"/>
    <dgm:cxn modelId="{0290AB7E-150D-4FF7-97BF-5D35B6B24067}" type="presOf" srcId="{BB939DA8-FDD4-4D2A-A871-78CBC6D36F92}" destId="{1FC6AB4A-3A96-4D2F-8208-9717BC525EB8}" srcOrd="1" destOrd="0" presId="urn:microsoft.com/office/officeart/2005/8/layout/lProcess2"/>
    <dgm:cxn modelId="{B85873B6-C6EC-48C9-9E88-E43B111EA3CC}" srcId="{BB939DA8-FDD4-4D2A-A871-78CBC6D36F92}" destId="{D1483160-87F9-4831-A805-5F6DC2B00601}" srcOrd="2" destOrd="0" parTransId="{0B4C279C-D3CF-4151-AC02-7B5C0286B23D}" sibTransId="{25DF8967-4D3F-456D-A6F4-F826D3BF7A04}"/>
    <dgm:cxn modelId="{1E0E269C-EF8E-43BB-AE77-927A1F77D622}" type="presOf" srcId="{1E6E0457-17FB-4F76-A25B-83F117CFBA08}" destId="{7C00C659-06EE-4735-BE46-F70CE3BF7DD5}" srcOrd="0" destOrd="0" presId="urn:microsoft.com/office/officeart/2005/8/layout/lProcess2"/>
    <dgm:cxn modelId="{EFD5A9C2-8960-46C4-A875-6DA605B7E4DC}" type="presOf" srcId="{BB939DA8-FDD4-4D2A-A871-78CBC6D36F92}" destId="{7842ED29-D316-40D9-821B-BB80DFE26A31}" srcOrd="0" destOrd="0" presId="urn:microsoft.com/office/officeart/2005/8/layout/lProcess2"/>
    <dgm:cxn modelId="{285F5A09-94B4-4B68-AD04-02C13E0E8301}" type="presOf" srcId="{DE2CA52B-30CE-444A-84B2-51C432E95828}" destId="{4222757D-9A94-46A2-AB24-99C354CE7E66}" srcOrd="0" destOrd="0" presId="urn:microsoft.com/office/officeart/2005/8/layout/lProcess2"/>
    <dgm:cxn modelId="{739E12CB-1C84-49CA-8DA1-68626A4E4BD2}" type="presOf" srcId="{A8465143-AA7E-4855-A7E8-7FCA3520BC40}" destId="{227B6072-DBC5-4730-B76C-87ADC501F5EC}" srcOrd="0" destOrd="0" presId="urn:microsoft.com/office/officeart/2005/8/layout/lProcess2"/>
    <dgm:cxn modelId="{5EDF7AA4-B99F-4C21-B277-EF064C6D8C88}" srcId="{76AE2E94-9151-46BB-8B84-EFDADDC25151}" destId="{DE2CA52B-30CE-444A-84B2-51C432E95828}" srcOrd="1" destOrd="0" parTransId="{C03732B4-4643-4C95-AAC2-82FB9D536FF7}" sibTransId="{F7671F26-5237-477F-9F4C-82ABF6D9EC65}"/>
    <dgm:cxn modelId="{C560B4F3-76C5-4F1E-9506-FC004039D19B}" type="presOf" srcId="{57FB2F7E-D1F1-4E83-A1A8-9D1BAEAFA80B}" destId="{FECAF977-2C0D-456A-8AEA-03FDD36AE404}" srcOrd="0" destOrd="0" presId="urn:microsoft.com/office/officeart/2005/8/layout/lProcess2"/>
    <dgm:cxn modelId="{EB34EF25-7E80-48CD-82D0-ECD639410ECE}" srcId="{76AE2E94-9151-46BB-8B84-EFDADDC25151}" destId="{A8DAEEFA-C9F9-4B72-8F04-2366B88A6F26}" srcOrd="0" destOrd="0" parTransId="{E6AE5AB5-10AD-4E37-9178-3C14145E5DDB}" sibTransId="{C37049F0-505B-40AC-B267-DFD82A680C7B}"/>
    <dgm:cxn modelId="{50ACCC14-BBFA-466B-8411-59D379D3F455}" type="presOf" srcId="{76AE2E94-9151-46BB-8B84-EFDADDC25151}" destId="{8CFDB0A7-F9B6-4267-AFF1-7DAF65D57479}" srcOrd="1" destOrd="0" presId="urn:microsoft.com/office/officeart/2005/8/layout/lProcess2"/>
    <dgm:cxn modelId="{5FE5BF6D-F1DD-4BE3-BFF2-54CFC920207D}" srcId="{BB939DA8-FDD4-4D2A-A871-78CBC6D36F92}" destId="{A8465143-AA7E-4855-A7E8-7FCA3520BC40}" srcOrd="0" destOrd="0" parTransId="{1D6B14BB-6194-41E4-A53E-2BB8DC225BF8}" sibTransId="{25EA0086-CBDF-45E1-AFEF-51277BDEA2EC}"/>
    <dgm:cxn modelId="{3BF0705E-9C0F-4E70-B19D-710141F3F22E}" type="presOf" srcId="{A8DAEEFA-C9F9-4B72-8F04-2366B88A6F26}" destId="{32DC540D-F32B-486B-92CD-7ABD59195C90}" srcOrd="0" destOrd="0" presId="urn:microsoft.com/office/officeart/2005/8/layout/lProcess2"/>
    <dgm:cxn modelId="{0263D38D-8D1A-437C-BF38-3E74843F135C}" type="presOf" srcId="{4C0E6673-32EC-4091-AA30-5C7E4F22701A}" destId="{80680206-277C-45E6-9494-27E98EC5558D}" srcOrd="0" destOrd="0" presId="urn:microsoft.com/office/officeart/2005/8/layout/lProcess2"/>
    <dgm:cxn modelId="{2D4E0265-C049-42E1-978D-050D6CDB912C}" type="presOf" srcId="{0138FAE0-CBF1-4D20-B329-B917EF6B13EC}" destId="{0A322540-E15A-4892-8B86-B26545F02B4E}" srcOrd="0" destOrd="0" presId="urn:microsoft.com/office/officeart/2005/8/layout/lProcess2"/>
    <dgm:cxn modelId="{BF508154-6AEC-4829-8E3B-38158AFD7CD2}" type="presOf" srcId="{D1483160-87F9-4831-A805-5F6DC2B00601}" destId="{B8EFF672-6D1A-4706-93D4-AABAF5253438}" srcOrd="0" destOrd="0" presId="urn:microsoft.com/office/officeart/2005/8/layout/lProcess2"/>
    <dgm:cxn modelId="{D88906CC-3C6E-4307-AADD-E1FC949D87B8}" type="presOf" srcId="{1E6E0457-17FB-4F76-A25B-83F117CFBA08}" destId="{B37F3485-1EAF-488A-AE19-973A5E54B0D8}" srcOrd="1" destOrd="0" presId="urn:microsoft.com/office/officeart/2005/8/layout/lProcess2"/>
    <dgm:cxn modelId="{61E439F0-2676-4AEB-ACA7-6F189D1B4324}" srcId="{4C0E6673-32EC-4091-AA30-5C7E4F22701A}" destId="{BB939DA8-FDD4-4D2A-A871-78CBC6D36F92}" srcOrd="0" destOrd="0" parTransId="{CFDEEB6D-ECEA-40A9-927C-3C28C088DA5A}" sibTransId="{643B0D3B-1049-4821-B3AA-8E3BA59B3F42}"/>
    <dgm:cxn modelId="{612D4B9D-8CD1-4660-BBC5-F595B37F58B1}" srcId="{4C0E6673-32EC-4091-AA30-5C7E4F22701A}" destId="{76AE2E94-9151-46BB-8B84-EFDADDC25151}" srcOrd="1" destOrd="0" parTransId="{87A90AF9-293D-4715-8C12-6704BF5139B4}" sibTransId="{99360400-3599-43FC-BF07-CE77ABC8B4B5}"/>
    <dgm:cxn modelId="{C2C5377A-6C72-4AC7-9023-1379ABDD3A3F}" srcId="{76AE2E94-9151-46BB-8B84-EFDADDC25151}" destId="{57FB2F7E-D1F1-4E83-A1A8-9D1BAEAFA80B}" srcOrd="2" destOrd="0" parTransId="{525A90E6-0CA5-40DF-831C-AC10E43F09F4}" sibTransId="{F3555FE7-3A1B-4DFC-9F6B-95DF0FE75D22}"/>
    <dgm:cxn modelId="{DFA2AEB1-1F74-4B75-83BE-DD38D1A0B9E2}" type="presOf" srcId="{76AE2E94-9151-46BB-8B84-EFDADDC25151}" destId="{3D1D1D0D-FE8A-4D32-86B0-E85F5189D7A1}" srcOrd="0" destOrd="0" presId="urn:microsoft.com/office/officeart/2005/8/layout/lProcess2"/>
    <dgm:cxn modelId="{F3BA5B1F-FC3C-4409-846E-60F7BB4955F0}" type="presOf" srcId="{63AB5E0B-1F87-4A66-9291-D2396269C6D3}" destId="{EEC54A4D-F3BF-47CF-82A1-9702AB9A6A01}" srcOrd="0" destOrd="0" presId="urn:microsoft.com/office/officeart/2005/8/layout/lProcess2"/>
    <dgm:cxn modelId="{41673752-C31C-4D51-A21D-FD9ADA72E84E}" srcId="{1E6E0457-17FB-4F76-A25B-83F117CFBA08}" destId="{63AB5E0B-1F87-4A66-9291-D2396269C6D3}" srcOrd="0" destOrd="0" parTransId="{B45D1D9E-A0A5-4727-B2EA-68127B9D0E2F}" sibTransId="{296639A0-F36D-4026-B270-D1A6A46B6E63}"/>
    <dgm:cxn modelId="{62E81C29-3445-43CF-9D2E-3515BE56048D}" type="presParOf" srcId="{80680206-277C-45E6-9494-27E98EC5558D}" destId="{607DCB52-5E1D-49EC-8DFA-1DB8C5778034}" srcOrd="0" destOrd="0" presId="urn:microsoft.com/office/officeart/2005/8/layout/lProcess2"/>
    <dgm:cxn modelId="{260E1020-50A8-46B1-9DAC-513D9C05AB07}" type="presParOf" srcId="{607DCB52-5E1D-49EC-8DFA-1DB8C5778034}" destId="{7842ED29-D316-40D9-821B-BB80DFE26A31}" srcOrd="0" destOrd="0" presId="urn:microsoft.com/office/officeart/2005/8/layout/lProcess2"/>
    <dgm:cxn modelId="{E36086C4-2B6B-4E74-B889-14CE7499278A}" type="presParOf" srcId="{607DCB52-5E1D-49EC-8DFA-1DB8C5778034}" destId="{1FC6AB4A-3A96-4D2F-8208-9717BC525EB8}" srcOrd="1" destOrd="0" presId="urn:microsoft.com/office/officeart/2005/8/layout/lProcess2"/>
    <dgm:cxn modelId="{6F80198D-DDD7-44A3-9E97-3619836EFF70}" type="presParOf" srcId="{607DCB52-5E1D-49EC-8DFA-1DB8C5778034}" destId="{D57C1E61-D210-4C3A-B4A6-BCC666CEA5C4}" srcOrd="2" destOrd="0" presId="urn:microsoft.com/office/officeart/2005/8/layout/lProcess2"/>
    <dgm:cxn modelId="{1D2C08AC-0F47-44C3-9067-A1EE9190F4D8}" type="presParOf" srcId="{D57C1E61-D210-4C3A-B4A6-BCC666CEA5C4}" destId="{A21F0C06-429B-4CFA-A8ED-331E36803C9A}" srcOrd="0" destOrd="0" presId="urn:microsoft.com/office/officeart/2005/8/layout/lProcess2"/>
    <dgm:cxn modelId="{C9FEC21D-22D2-4CA8-9FAA-D5AA6A49D20D}" type="presParOf" srcId="{A21F0C06-429B-4CFA-A8ED-331E36803C9A}" destId="{227B6072-DBC5-4730-B76C-87ADC501F5EC}" srcOrd="0" destOrd="0" presId="urn:microsoft.com/office/officeart/2005/8/layout/lProcess2"/>
    <dgm:cxn modelId="{543B64FE-6E84-4B22-8023-C66B16B4E07B}" type="presParOf" srcId="{A21F0C06-429B-4CFA-A8ED-331E36803C9A}" destId="{723C8473-DB5B-4EB1-A24F-EA09BBB41104}" srcOrd="1" destOrd="0" presId="urn:microsoft.com/office/officeart/2005/8/layout/lProcess2"/>
    <dgm:cxn modelId="{BBDD933D-596F-4C4A-BC0F-C8AD28A2B153}" type="presParOf" srcId="{A21F0C06-429B-4CFA-A8ED-331E36803C9A}" destId="{F83AA8AD-99B3-42ED-AC78-18D0E6866DB9}" srcOrd="2" destOrd="0" presId="urn:microsoft.com/office/officeart/2005/8/layout/lProcess2"/>
    <dgm:cxn modelId="{6A96C87A-2274-4240-8CD9-304655BA7089}" type="presParOf" srcId="{A21F0C06-429B-4CFA-A8ED-331E36803C9A}" destId="{3FCDF7FB-075D-4E5D-9A51-CE20B4F7EDC1}" srcOrd="3" destOrd="0" presId="urn:microsoft.com/office/officeart/2005/8/layout/lProcess2"/>
    <dgm:cxn modelId="{14973DEB-DCDD-4432-89A1-37FC8177446D}" type="presParOf" srcId="{A21F0C06-429B-4CFA-A8ED-331E36803C9A}" destId="{B8EFF672-6D1A-4706-93D4-AABAF5253438}" srcOrd="4" destOrd="0" presId="urn:microsoft.com/office/officeart/2005/8/layout/lProcess2"/>
    <dgm:cxn modelId="{1A70065A-0EC6-435A-AD65-DEE3FDD39537}" type="presParOf" srcId="{80680206-277C-45E6-9494-27E98EC5558D}" destId="{44346839-5866-482D-9E52-F4CD51D47C16}" srcOrd="1" destOrd="0" presId="urn:microsoft.com/office/officeart/2005/8/layout/lProcess2"/>
    <dgm:cxn modelId="{9E4DF372-AA3B-4521-A30C-1B548D0CBC3A}" type="presParOf" srcId="{80680206-277C-45E6-9494-27E98EC5558D}" destId="{281AAEFF-E30E-45E7-9627-666E8122D979}" srcOrd="2" destOrd="0" presId="urn:microsoft.com/office/officeart/2005/8/layout/lProcess2"/>
    <dgm:cxn modelId="{AA9119E3-F026-4FB8-8546-C3FCB1FFADA0}" type="presParOf" srcId="{281AAEFF-E30E-45E7-9627-666E8122D979}" destId="{3D1D1D0D-FE8A-4D32-86B0-E85F5189D7A1}" srcOrd="0" destOrd="0" presId="urn:microsoft.com/office/officeart/2005/8/layout/lProcess2"/>
    <dgm:cxn modelId="{948B4023-9DEB-4253-8CC0-2DA793AD03F4}" type="presParOf" srcId="{281AAEFF-E30E-45E7-9627-666E8122D979}" destId="{8CFDB0A7-F9B6-4267-AFF1-7DAF65D57479}" srcOrd="1" destOrd="0" presId="urn:microsoft.com/office/officeart/2005/8/layout/lProcess2"/>
    <dgm:cxn modelId="{56FD365D-A416-40C8-A715-C072F57E5993}" type="presParOf" srcId="{281AAEFF-E30E-45E7-9627-666E8122D979}" destId="{D433FD37-2B4E-4A7A-BAEB-E5D34B7B27FD}" srcOrd="2" destOrd="0" presId="urn:microsoft.com/office/officeart/2005/8/layout/lProcess2"/>
    <dgm:cxn modelId="{E54C2D8A-0F96-4742-8144-40A4D062955B}" type="presParOf" srcId="{D433FD37-2B4E-4A7A-BAEB-E5D34B7B27FD}" destId="{5F945856-9592-462C-B7F4-384792490D5F}" srcOrd="0" destOrd="0" presId="urn:microsoft.com/office/officeart/2005/8/layout/lProcess2"/>
    <dgm:cxn modelId="{4ACC212A-F829-4B65-A4AB-44ECEADCBE8C}" type="presParOf" srcId="{5F945856-9592-462C-B7F4-384792490D5F}" destId="{32DC540D-F32B-486B-92CD-7ABD59195C90}" srcOrd="0" destOrd="0" presId="urn:microsoft.com/office/officeart/2005/8/layout/lProcess2"/>
    <dgm:cxn modelId="{AF87E534-388A-483B-B502-7E194DD428FB}" type="presParOf" srcId="{5F945856-9592-462C-B7F4-384792490D5F}" destId="{982E4428-1F41-4489-ACC4-51D4F292C33D}" srcOrd="1" destOrd="0" presId="urn:microsoft.com/office/officeart/2005/8/layout/lProcess2"/>
    <dgm:cxn modelId="{27D17FD6-E5D3-4121-A7ED-9D60168E84A2}" type="presParOf" srcId="{5F945856-9592-462C-B7F4-384792490D5F}" destId="{4222757D-9A94-46A2-AB24-99C354CE7E66}" srcOrd="2" destOrd="0" presId="urn:microsoft.com/office/officeart/2005/8/layout/lProcess2"/>
    <dgm:cxn modelId="{C2BCD9C9-77EA-4F25-A355-0F12CF1CD959}" type="presParOf" srcId="{5F945856-9592-462C-B7F4-384792490D5F}" destId="{87C2D50F-EF51-4682-BBEB-0BB68B48F395}" srcOrd="3" destOrd="0" presId="urn:microsoft.com/office/officeart/2005/8/layout/lProcess2"/>
    <dgm:cxn modelId="{84C5EACA-38FF-4602-851F-D5158BE86E99}" type="presParOf" srcId="{5F945856-9592-462C-B7F4-384792490D5F}" destId="{FECAF977-2C0D-456A-8AEA-03FDD36AE404}" srcOrd="4" destOrd="0" presId="urn:microsoft.com/office/officeart/2005/8/layout/lProcess2"/>
    <dgm:cxn modelId="{67855E76-E6E3-48C4-96FC-6EFF8BA3D198}" type="presParOf" srcId="{80680206-277C-45E6-9494-27E98EC5558D}" destId="{786E5F72-A3E1-4F7C-AB62-EE9353218C17}" srcOrd="3" destOrd="0" presId="urn:microsoft.com/office/officeart/2005/8/layout/lProcess2"/>
    <dgm:cxn modelId="{461BFE8E-9331-40BF-8D01-00D469A8BB26}" type="presParOf" srcId="{80680206-277C-45E6-9494-27E98EC5558D}" destId="{C1A4E2FE-B76F-4617-BD53-ED167823A4C7}" srcOrd="4" destOrd="0" presId="urn:microsoft.com/office/officeart/2005/8/layout/lProcess2"/>
    <dgm:cxn modelId="{7A4D4EB5-9129-44E2-87E8-379E77703F38}" type="presParOf" srcId="{C1A4E2FE-B76F-4617-BD53-ED167823A4C7}" destId="{7C00C659-06EE-4735-BE46-F70CE3BF7DD5}" srcOrd="0" destOrd="0" presId="urn:microsoft.com/office/officeart/2005/8/layout/lProcess2"/>
    <dgm:cxn modelId="{69903226-1AA2-46D6-82BD-54FAE4522782}" type="presParOf" srcId="{C1A4E2FE-B76F-4617-BD53-ED167823A4C7}" destId="{B37F3485-1EAF-488A-AE19-973A5E54B0D8}" srcOrd="1" destOrd="0" presId="urn:microsoft.com/office/officeart/2005/8/layout/lProcess2"/>
    <dgm:cxn modelId="{A6CD02CF-D899-452D-98BF-13B6430B6047}" type="presParOf" srcId="{C1A4E2FE-B76F-4617-BD53-ED167823A4C7}" destId="{00D4D2F1-C7E1-49F7-949F-585CFA265EF4}" srcOrd="2" destOrd="0" presId="urn:microsoft.com/office/officeart/2005/8/layout/lProcess2"/>
    <dgm:cxn modelId="{3226FA1A-A760-4AA5-BD2F-DAAC9C80FE32}" type="presParOf" srcId="{00D4D2F1-C7E1-49F7-949F-585CFA265EF4}" destId="{6A8A397A-7F64-495A-9225-D076179C2210}" srcOrd="0" destOrd="0" presId="urn:microsoft.com/office/officeart/2005/8/layout/lProcess2"/>
    <dgm:cxn modelId="{7EC6CAE2-DD6A-405A-AAAB-8E58E557B810}" type="presParOf" srcId="{6A8A397A-7F64-495A-9225-D076179C2210}" destId="{EEC54A4D-F3BF-47CF-82A1-9702AB9A6A01}" srcOrd="0" destOrd="0" presId="urn:microsoft.com/office/officeart/2005/8/layout/lProcess2"/>
    <dgm:cxn modelId="{16A93842-D233-4D4D-8D21-3D556A15D953}" type="presParOf" srcId="{6A8A397A-7F64-495A-9225-D076179C2210}" destId="{51F0658F-1F2E-4014-BE9B-9BEBAC482AE0}" srcOrd="1" destOrd="0" presId="urn:microsoft.com/office/officeart/2005/8/layout/lProcess2"/>
    <dgm:cxn modelId="{348A9D8E-7E42-451A-AA2A-D52790363176}" type="presParOf" srcId="{6A8A397A-7F64-495A-9225-D076179C2210}" destId="{0A322540-E15A-4892-8B86-B26545F02B4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287145-2060-45A7-A19C-1A85B66ACAF2}" type="doc">
      <dgm:prSet loTypeId="urn:microsoft.com/office/officeart/2005/8/layout/cycle6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2C43A301-0FE6-410A-B122-2F247154EE67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CL" sz="1400" b="1" dirty="0" smtClean="0"/>
            <a:t>Innovaciones disruptivas</a:t>
          </a:r>
          <a:endParaRPr lang="es-CL" sz="1400" b="1" dirty="0"/>
        </a:p>
      </dgm:t>
    </dgm:pt>
    <dgm:pt modelId="{2C54A96E-AE47-46C7-9142-2E4D54FC9431}" type="parTrans" cxnId="{486FE71D-53DF-4A90-9111-7C7240948F1A}">
      <dgm:prSet/>
      <dgm:spPr/>
      <dgm:t>
        <a:bodyPr/>
        <a:lstStyle/>
        <a:p>
          <a:endParaRPr lang="es-CL"/>
        </a:p>
      </dgm:t>
    </dgm:pt>
    <dgm:pt modelId="{06C1F67F-D518-4D9F-A87B-E1566C305F02}" type="sibTrans" cxnId="{486FE71D-53DF-4A90-9111-7C7240948F1A}">
      <dgm:prSet/>
      <dgm:spPr/>
      <dgm:t>
        <a:bodyPr/>
        <a:lstStyle/>
        <a:p>
          <a:endParaRPr lang="es-CL"/>
        </a:p>
      </dgm:t>
    </dgm:pt>
    <dgm:pt modelId="{9779B9D3-2A3D-4BA0-9EC6-13742D7FA43F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CL" sz="1400" b="1" dirty="0" smtClean="0"/>
            <a:t>Adición de </a:t>
          </a:r>
          <a:r>
            <a:rPr lang="es-CL" sz="1200" b="1" dirty="0" smtClean="0"/>
            <a:t>características</a:t>
          </a:r>
          <a:endParaRPr lang="es-CL" sz="1200" b="1" dirty="0"/>
        </a:p>
      </dgm:t>
    </dgm:pt>
    <dgm:pt modelId="{F62473ED-148F-4F1C-B885-7540B09DA886}" type="sibTrans" cxnId="{977776B8-4E66-4455-A191-F3E1B70EF417}">
      <dgm:prSet/>
      <dgm:spPr/>
      <dgm:t>
        <a:bodyPr/>
        <a:lstStyle/>
        <a:p>
          <a:endParaRPr lang="es-CL"/>
        </a:p>
      </dgm:t>
    </dgm:pt>
    <dgm:pt modelId="{50A6D729-C3C7-4CFC-ABC5-2872CDDF6524}" type="parTrans" cxnId="{977776B8-4E66-4455-A191-F3E1B70EF417}">
      <dgm:prSet/>
      <dgm:spPr/>
      <dgm:t>
        <a:bodyPr/>
        <a:lstStyle/>
        <a:p>
          <a:endParaRPr lang="es-CL"/>
        </a:p>
      </dgm:t>
    </dgm:pt>
    <dgm:pt modelId="{ACECF77F-9BBB-4E5B-A5A5-BCCB305668A8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CL" sz="1400" b="1" dirty="0" smtClean="0"/>
            <a:t>Ampliación de la gama de productos</a:t>
          </a:r>
          <a:endParaRPr lang="es-CL" sz="1400" b="1" dirty="0"/>
        </a:p>
      </dgm:t>
    </dgm:pt>
    <dgm:pt modelId="{231866A3-6AB5-4C85-BF80-6342F8785CCD}" type="sibTrans" cxnId="{7F140D6D-E6FE-4D17-BCAA-82C4DCD0A8B6}">
      <dgm:prSet/>
      <dgm:spPr/>
      <dgm:t>
        <a:bodyPr/>
        <a:lstStyle/>
        <a:p>
          <a:endParaRPr lang="es-CL"/>
        </a:p>
      </dgm:t>
    </dgm:pt>
    <dgm:pt modelId="{1CA01373-4558-4FDD-AABE-138FE867670E}" type="parTrans" cxnId="{7F140D6D-E6FE-4D17-BCAA-82C4DCD0A8B6}">
      <dgm:prSet/>
      <dgm:spPr/>
      <dgm:t>
        <a:bodyPr/>
        <a:lstStyle/>
        <a:p>
          <a:endParaRPr lang="es-CL"/>
        </a:p>
      </dgm:t>
    </dgm:pt>
    <dgm:pt modelId="{41148EF3-9045-4F15-B5EA-8C8333815539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CL" sz="1400" b="1" dirty="0" smtClean="0"/>
            <a:t>Rejuvenecimiento de la línea de productos</a:t>
          </a:r>
          <a:endParaRPr lang="es-CL" sz="1400" b="1" dirty="0"/>
        </a:p>
      </dgm:t>
    </dgm:pt>
    <dgm:pt modelId="{6F9433C0-A864-4EA2-A60F-4A358B6E3AB9}" type="sibTrans" cxnId="{68A3A53B-9948-4C1D-B578-A6464D7FE488}">
      <dgm:prSet/>
      <dgm:spPr/>
      <dgm:t>
        <a:bodyPr/>
        <a:lstStyle/>
        <a:p>
          <a:endParaRPr lang="es-CL"/>
        </a:p>
      </dgm:t>
    </dgm:pt>
    <dgm:pt modelId="{E2974C59-9B10-456F-B47C-99177E6AE668}" type="parTrans" cxnId="{68A3A53B-9948-4C1D-B578-A6464D7FE488}">
      <dgm:prSet/>
      <dgm:spPr/>
      <dgm:t>
        <a:bodyPr/>
        <a:lstStyle/>
        <a:p>
          <a:endParaRPr lang="es-CL"/>
        </a:p>
      </dgm:t>
    </dgm:pt>
    <dgm:pt modelId="{5E878788-65EF-4501-9EBA-F3D68C0F89DA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CL" sz="1400" b="1" dirty="0" smtClean="0"/>
            <a:t>Mejoras de la calidad del producto</a:t>
          </a:r>
          <a:endParaRPr lang="es-CL" sz="1400" b="1" dirty="0"/>
        </a:p>
      </dgm:t>
    </dgm:pt>
    <dgm:pt modelId="{88764013-8E7B-4E16-821F-B3164CED2D52}" type="parTrans" cxnId="{6DDF28F7-6630-4C05-A289-495EB515DB4F}">
      <dgm:prSet/>
      <dgm:spPr/>
      <dgm:t>
        <a:bodyPr/>
        <a:lstStyle/>
        <a:p>
          <a:endParaRPr lang="es-CL"/>
        </a:p>
      </dgm:t>
    </dgm:pt>
    <dgm:pt modelId="{079BC414-7DB0-41D9-A61F-66CC694E875A}" type="sibTrans" cxnId="{6DDF28F7-6630-4C05-A289-495EB515DB4F}">
      <dgm:prSet/>
      <dgm:spPr/>
      <dgm:t>
        <a:bodyPr/>
        <a:lstStyle/>
        <a:p>
          <a:endParaRPr lang="es-CL"/>
        </a:p>
      </dgm:t>
    </dgm:pt>
    <dgm:pt modelId="{38738B5B-CBC8-4C52-A44C-5D824972281A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CL" sz="1400" b="1" dirty="0" smtClean="0"/>
            <a:t>Adquisición de una gama de productos</a:t>
          </a:r>
          <a:endParaRPr lang="es-CL" sz="1400" b="1" dirty="0"/>
        </a:p>
      </dgm:t>
    </dgm:pt>
    <dgm:pt modelId="{9FEF2AD1-CEC3-4A12-BB51-95F8899835FB}" type="parTrans" cxnId="{23DAE91B-5108-4E51-9208-EC6D5F066637}">
      <dgm:prSet/>
      <dgm:spPr/>
      <dgm:t>
        <a:bodyPr/>
        <a:lstStyle/>
        <a:p>
          <a:endParaRPr lang="es-CL"/>
        </a:p>
      </dgm:t>
    </dgm:pt>
    <dgm:pt modelId="{10096A3D-E127-4229-8E9D-8E366E3E84A3}" type="sibTrans" cxnId="{23DAE91B-5108-4E51-9208-EC6D5F066637}">
      <dgm:prSet/>
      <dgm:spPr/>
      <dgm:t>
        <a:bodyPr/>
        <a:lstStyle/>
        <a:p>
          <a:endParaRPr lang="es-CL"/>
        </a:p>
      </dgm:t>
    </dgm:pt>
    <dgm:pt modelId="{48EFF123-F3AD-426C-A4F8-BCA22DC37C12}" type="pres">
      <dgm:prSet presAssocID="{5C287145-2060-45A7-A19C-1A85B66ACAF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3B22A3D-F653-4A0D-A3EC-D1BBB2D994A4}" type="pres">
      <dgm:prSet presAssocID="{2C43A301-0FE6-410A-B122-2F247154EE6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1528F96-AC55-4330-A759-403219781F73}" type="pres">
      <dgm:prSet presAssocID="{2C43A301-0FE6-410A-B122-2F247154EE67}" presName="spNode" presStyleCnt="0"/>
      <dgm:spPr/>
    </dgm:pt>
    <dgm:pt modelId="{06D0ED9E-A4FD-41AE-8358-540384F8DA43}" type="pres">
      <dgm:prSet presAssocID="{06C1F67F-D518-4D9F-A87B-E1566C305F02}" presName="sibTrans" presStyleLbl="sibTrans1D1" presStyleIdx="0" presStyleCnt="6"/>
      <dgm:spPr/>
      <dgm:t>
        <a:bodyPr/>
        <a:lstStyle/>
        <a:p>
          <a:endParaRPr lang="es-CL"/>
        </a:p>
      </dgm:t>
    </dgm:pt>
    <dgm:pt modelId="{E1D14E4E-FAC8-41C5-AC5C-D2BC752F806D}" type="pres">
      <dgm:prSet presAssocID="{9779B9D3-2A3D-4BA0-9EC6-13742D7FA43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C1D4539-8C6A-43C5-AD6F-7720A72AFE41}" type="pres">
      <dgm:prSet presAssocID="{9779B9D3-2A3D-4BA0-9EC6-13742D7FA43F}" presName="spNode" presStyleCnt="0"/>
      <dgm:spPr/>
    </dgm:pt>
    <dgm:pt modelId="{EC331163-0FD5-4292-80ED-54480E469CCA}" type="pres">
      <dgm:prSet presAssocID="{F62473ED-148F-4F1C-B885-7540B09DA886}" presName="sibTrans" presStyleLbl="sibTrans1D1" presStyleIdx="1" presStyleCnt="6"/>
      <dgm:spPr/>
      <dgm:t>
        <a:bodyPr/>
        <a:lstStyle/>
        <a:p>
          <a:endParaRPr lang="es-CL"/>
        </a:p>
      </dgm:t>
    </dgm:pt>
    <dgm:pt modelId="{1E1247B8-01BA-429B-AE36-6D2FD990AC72}" type="pres">
      <dgm:prSet presAssocID="{ACECF77F-9BBB-4E5B-A5A5-BCCB305668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611B0B4-AF62-4BAB-A237-1325C3EAFAFE}" type="pres">
      <dgm:prSet presAssocID="{ACECF77F-9BBB-4E5B-A5A5-BCCB305668A8}" presName="spNode" presStyleCnt="0"/>
      <dgm:spPr/>
    </dgm:pt>
    <dgm:pt modelId="{4BDD1CAA-3959-4F3C-A956-989E3C8127FC}" type="pres">
      <dgm:prSet presAssocID="{231866A3-6AB5-4C85-BF80-6342F8785CCD}" presName="sibTrans" presStyleLbl="sibTrans1D1" presStyleIdx="2" presStyleCnt="6"/>
      <dgm:spPr/>
      <dgm:t>
        <a:bodyPr/>
        <a:lstStyle/>
        <a:p>
          <a:endParaRPr lang="es-CL"/>
        </a:p>
      </dgm:t>
    </dgm:pt>
    <dgm:pt modelId="{5D822895-B999-4D87-8D50-DBF140E7990C}" type="pres">
      <dgm:prSet presAssocID="{41148EF3-9045-4F15-B5EA-8C833381553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C75B9C8-D51B-46AF-A526-C3305CE3FD64}" type="pres">
      <dgm:prSet presAssocID="{41148EF3-9045-4F15-B5EA-8C8333815539}" presName="spNode" presStyleCnt="0"/>
      <dgm:spPr/>
    </dgm:pt>
    <dgm:pt modelId="{696FE131-6A5A-4403-9FE4-2F4B07FB6B09}" type="pres">
      <dgm:prSet presAssocID="{6F9433C0-A864-4EA2-A60F-4A358B6E3AB9}" presName="sibTrans" presStyleLbl="sibTrans1D1" presStyleIdx="3" presStyleCnt="6"/>
      <dgm:spPr/>
      <dgm:t>
        <a:bodyPr/>
        <a:lstStyle/>
        <a:p>
          <a:endParaRPr lang="es-CL"/>
        </a:p>
      </dgm:t>
    </dgm:pt>
    <dgm:pt modelId="{6B765902-8540-4A9A-9BD8-12D5F47986F3}" type="pres">
      <dgm:prSet presAssocID="{5E878788-65EF-4501-9EBA-F3D68C0F89D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848F707-DCBD-4232-93DA-48184C01021C}" type="pres">
      <dgm:prSet presAssocID="{5E878788-65EF-4501-9EBA-F3D68C0F89DA}" presName="spNode" presStyleCnt="0"/>
      <dgm:spPr/>
    </dgm:pt>
    <dgm:pt modelId="{DEDE501E-9094-47F7-851D-3342610EFCA9}" type="pres">
      <dgm:prSet presAssocID="{079BC414-7DB0-41D9-A61F-66CC694E875A}" presName="sibTrans" presStyleLbl="sibTrans1D1" presStyleIdx="4" presStyleCnt="6"/>
      <dgm:spPr/>
      <dgm:t>
        <a:bodyPr/>
        <a:lstStyle/>
        <a:p>
          <a:endParaRPr lang="es-CL"/>
        </a:p>
      </dgm:t>
    </dgm:pt>
    <dgm:pt modelId="{A3608E50-F0AB-4A49-AF06-A354C3295857}" type="pres">
      <dgm:prSet presAssocID="{38738B5B-CBC8-4C52-A44C-5D82497228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DC44530-099F-428F-A57E-0C715428C6C2}" type="pres">
      <dgm:prSet presAssocID="{38738B5B-CBC8-4C52-A44C-5D824972281A}" presName="spNode" presStyleCnt="0"/>
      <dgm:spPr/>
    </dgm:pt>
    <dgm:pt modelId="{BD2DB893-1BFD-4D9B-AAA6-3714391BD3C9}" type="pres">
      <dgm:prSet presAssocID="{10096A3D-E127-4229-8E9D-8E366E3E84A3}" presName="sibTrans" presStyleLbl="sibTrans1D1" presStyleIdx="5" presStyleCnt="6"/>
      <dgm:spPr/>
      <dgm:t>
        <a:bodyPr/>
        <a:lstStyle/>
        <a:p>
          <a:endParaRPr lang="es-CL"/>
        </a:p>
      </dgm:t>
    </dgm:pt>
  </dgm:ptLst>
  <dgm:cxnLst>
    <dgm:cxn modelId="{42085CD4-8DB2-4152-BDDD-D07F61BC9663}" type="presOf" srcId="{2C43A301-0FE6-410A-B122-2F247154EE67}" destId="{73B22A3D-F653-4A0D-A3EC-D1BBB2D994A4}" srcOrd="0" destOrd="0" presId="urn:microsoft.com/office/officeart/2005/8/layout/cycle6"/>
    <dgm:cxn modelId="{7F140D6D-E6FE-4D17-BCAA-82C4DCD0A8B6}" srcId="{5C287145-2060-45A7-A19C-1A85B66ACAF2}" destId="{ACECF77F-9BBB-4E5B-A5A5-BCCB305668A8}" srcOrd="2" destOrd="0" parTransId="{1CA01373-4558-4FDD-AABE-138FE867670E}" sibTransId="{231866A3-6AB5-4C85-BF80-6342F8785CCD}"/>
    <dgm:cxn modelId="{5A54527F-1D8E-4F19-B3FB-AD1639EC5683}" type="presOf" srcId="{9779B9D3-2A3D-4BA0-9EC6-13742D7FA43F}" destId="{E1D14E4E-FAC8-41C5-AC5C-D2BC752F806D}" srcOrd="0" destOrd="0" presId="urn:microsoft.com/office/officeart/2005/8/layout/cycle6"/>
    <dgm:cxn modelId="{8D6CB3A2-FECA-4BC7-9059-57DD3E0EED4B}" type="presOf" srcId="{5C287145-2060-45A7-A19C-1A85B66ACAF2}" destId="{48EFF123-F3AD-426C-A4F8-BCA22DC37C12}" srcOrd="0" destOrd="0" presId="urn:microsoft.com/office/officeart/2005/8/layout/cycle6"/>
    <dgm:cxn modelId="{6DDF28F7-6630-4C05-A289-495EB515DB4F}" srcId="{5C287145-2060-45A7-A19C-1A85B66ACAF2}" destId="{5E878788-65EF-4501-9EBA-F3D68C0F89DA}" srcOrd="4" destOrd="0" parTransId="{88764013-8E7B-4E16-821F-B3164CED2D52}" sibTransId="{079BC414-7DB0-41D9-A61F-66CC694E875A}"/>
    <dgm:cxn modelId="{C3053AFC-D636-40A5-904C-548F2ED217CC}" type="presOf" srcId="{38738B5B-CBC8-4C52-A44C-5D824972281A}" destId="{A3608E50-F0AB-4A49-AF06-A354C3295857}" srcOrd="0" destOrd="0" presId="urn:microsoft.com/office/officeart/2005/8/layout/cycle6"/>
    <dgm:cxn modelId="{9CA39E9A-39C1-4569-B154-2364CF8A0F66}" type="presOf" srcId="{5E878788-65EF-4501-9EBA-F3D68C0F89DA}" destId="{6B765902-8540-4A9A-9BD8-12D5F47986F3}" srcOrd="0" destOrd="0" presId="urn:microsoft.com/office/officeart/2005/8/layout/cycle6"/>
    <dgm:cxn modelId="{E3C06161-80FE-4F43-A770-5F1BBA6DBD2C}" type="presOf" srcId="{06C1F67F-D518-4D9F-A87B-E1566C305F02}" destId="{06D0ED9E-A4FD-41AE-8358-540384F8DA43}" srcOrd="0" destOrd="0" presId="urn:microsoft.com/office/officeart/2005/8/layout/cycle6"/>
    <dgm:cxn modelId="{477A1CF2-2ADA-4E4A-B884-6CADF831B813}" type="presOf" srcId="{ACECF77F-9BBB-4E5B-A5A5-BCCB305668A8}" destId="{1E1247B8-01BA-429B-AE36-6D2FD990AC72}" srcOrd="0" destOrd="0" presId="urn:microsoft.com/office/officeart/2005/8/layout/cycle6"/>
    <dgm:cxn modelId="{68A3A53B-9948-4C1D-B578-A6464D7FE488}" srcId="{5C287145-2060-45A7-A19C-1A85B66ACAF2}" destId="{41148EF3-9045-4F15-B5EA-8C8333815539}" srcOrd="3" destOrd="0" parTransId="{E2974C59-9B10-456F-B47C-99177E6AE668}" sibTransId="{6F9433C0-A864-4EA2-A60F-4A358B6E3AB9}"/>
    <dgm:cxn modelId="{23DAE91B-5108-4E51-9208-EC6D5F066637}" srcId="{5C287145-2060-45A7-A19C-1A85B66ACAF2}" destId="{38738B5B-CBC8-4C52-A44C-5D824972281A}" srcOrd="5" destOrd="0" parTransId="{9FEF2AD1-CEC3-4A12-BB51-95F8899835FB}" sibTransId="{10096A3D-E127-4229-8E9D-8E366E3E84A3}"/>
    <dgm:cxn modelId="{4F44957F-9702-48AA-AB8E-0F7DCB80A5A5}" type="presOf" srcId="{231866A3-6AB5-4C85-BF80-6342F8785CCD}" destId="{4BDD1CAA-3959-4F3C-A956-989E3C8127FC}" srcOrd="0" destOrd="0" presId="urn:microsoft.com/office/officeart/2005/8/layout/cycle6"/>
    <dgm:cxn modelId="{4C3BEDBD-4626-4710-8A90-500A7DF2ECA0}" type="presOf" srcId="{10096A3D-E127-4229-8E9D-8E366E3E84A3}" destId="{BD2DB893-1BFD-4D9B-AAA6-3714391BD3C9}" srcOrd="0" destOrd="0" presId="urn:microsoft.com/office/officeart/2005/8/layout/cycle6"/>
    <dgm:cxn modelId="{51305207-A548-4CE7-A78E-A7E810B382D8}" type="presOf" srcId="{6F9433C0-A864-4EA2-A60F-4A358B6E3AB9}" destId="{696FE131-6A5A-4403-9FE4-2F4B07FB6B09}" srcOrd="0" destOrd="0" presId="urn:microsoft.com/office/officeart/2005/8/layout/cycle6"/>
    <dgm:cxn modelId="{977776B8-4E66-4455-A191-F3E1B70EF417}" srcId="{5C287145-2060-45A7-A19C-1A85B66ACAF2}" destId="{9779B9D3-2A3D-4BA0-9EC6-13742D7FA43F}" srcOrd="1" destOrd="0" parTransId="{50A6D729-C3C7-4CFC-ABC5-2872CDDF6524}" sibTransId="{F62473ED-148F-4F1C-B885-7540B09DA886}"/>
    <dgm:cxn modelId="{486FE71D-53DF-4A90-9111-7C7240948F1A}" srcId="{5C287145-2060-45A7-A19C-1A85B66ACAF2}" destId="{2C43A301-0FE6-410A-B122-2F247154EE67}" srcOrd="0" destOrd="0" parTransId="{2C54A96E-AE47-46C7-9142-2E4D54FC9431}" sibTransId="{06C1F67F-D518-4D9F-A87B-E1566C305F02}"/>
    <dgm:cxn modelId="{6551EC5A-1E48-4B1F-BE8E-C5D14F29A8B1}" type="presOf" srcId="{F62473ED-148F-4F1C-B885-7540B09DA886}" destId="{EC331163-0FD5-4292-80ED-54480E469CCA}" srcOrd="0" destOrd="0" presId="urn:microsoft.com/office/officeart/2005/8/layout/cycle6"/>
    <dgm:cxn modelId="{EE55397D-0F55-4A3D-BF1B-96B305CBDF2D}" type="presOf" srcId="{079BC414-7DB0-41D9-A61F-66CC694E875A}" destId="{DEDE501E-9094-47F7-851D-3342610EFCA9}" srcOrd="0" destOrd="0" presId="urn:microsoft.com/office/officeart/2005/8/layout/cycle6"/>
    <dgm:cxn modelId="{A2EDF236-8D8C-4665-B279-E7B91A2C5B3D}" type="presOf" srcId="{41148EF3-9045-4F15-B5EA-8C8333815539}" destId="{5D822895-B999-4D87-8D50-DBF140E7990C}" srcOrd="0" destOrd="0" presId="urn:microsoft.com/office/officeart/2005/8/layout/cycle6"/>
    <dgm:cxn modelId="{BCE66562-9EE6-4D61-9CE6-57F4B62BFB61}" type="presParOf" srcId="{48EFF123-F3AD-426C-A4F8-BCA22DC37C12}" destId="{73B22A3D-F653-4A0D-A3EC-D1BBB2D994A4}" srcOrd="0" destOrd="0" presId="urn:microsoft.com/office/officeart/2005/8/layout/cycle6"/>
    <dgm:cxn modelId="{BE5619F8-10CE-44DB-A705-918D5C84E5B9}" type="presParOf" srcId="{48EFF123-F3AD-426C-A4F8-BCA22DC37C12}" destId="{61528F96-AC55-4330-A759-403219781F73}" srcOrd="1" destOrd="0" presId="urn:microsoft.com/office/officeart/2005/8/layout/cycle6"/>
    <dgm:cxn modelId="{3968A4A2-154A-41F8-B366-88F5A0EEED09}" type="presParOf" srcId="{48EFF123-F3AD-426C-A4F8-BCA22DC37C12}" destId="{06D0ED9E-A4FD-41AE-8358-540384F8DA43}" srcOrd="2" destOrd="0" presId="urn:microsoft.com/office/officeart/2005/8/layout/cycle6"/>
    <dgm:cxn modelId="{7AD13A1E-6721-4D0C-895D-4DC30FB83DAE}" type="presParOf" srcId="{48EFF123-F3AD-426C-A4F8-BCA22DC37C12}" destId="{E1D14E4E-FAC8-41C5-AC5C-D2BC752F806D}" srcOrd="3" destOrd="0" presId="urn:microsoft.com/office/officeart/2005/8/layout/cycle6"/>
    <dgm:cxn modelId="{932061D0-7E4A-4EF8-AFCC-68C238FC61E3}" type="presParOf" srcId="{48EFF123-F3AD-426C-A4F8-BCA22DC37C12}" destId="{9C1D4539-8C6A-43C5-AD6F-7720A72AFE41}" srcOrd="4" destOrd="0" presId="urn:microsoft.com/office/officeart/2005/8/layout/cycle6"/>
    <dgm:cxn modelId="{251DB062-D051-4A9D-ABA1-3A95E3944871}" type="presParOf" srcId="{48EFF123-F3AD-426C-A4F8-BCA22DC37C12}" destId="{EC331163-0FD5-4292-80ED-54480E469CCA}" srcOrd="5" destOrd="0" presId="urn:microsoft.com/office/officeart/2005/8/layout/cycle6"/>
    <dgm:cxn modelId="{ABC53E95-BB59-49D3-AD43-F348F2FFECF4}" type="presParOf" srcId="{48EFF123-F3AD-426C-A4F8-BCA22DC37C12}" destId="{1E1247B8-01BA-429B-AE36-6D2FD990AC72}" srcOrd="6" destOrd="0" presId="urn:microsoft.com/office/officeart/2005/8/layout/cycle6"/>
    <dgm:cxn modelId="{56465357-814A-4A9C-9E3D-200AABAEB036}" type="presParOf" srcId="{48EFF123-F3AD-426C-A4F8-BCA22DC37C12}" destId="{E611B0B4-AF62-4BAB-A237-1325C3EAFAFE}" srcOrd="7" destOrd="0" presId="urn:microsoft.com/office/officeart/2005/8/layout/cycle6"/>
    <dgm:cxn modelId="{61AD9321-151F-407E-8B12-467D794C6002}" type="presParOf" srcId="{48EFF123-F3AD-426C-A4F8-BCA22DC37C12}" destId="{4BDD1CAA-3959-4F3C-A956-989E3C8127FC}" srcOrd="8" destOrd="0" presId="urn:microsoft.com/office/officeart/2005/8/layout/cycle6"/>
    <dgm:cxn modelId="{F0C962CE-68B5-44B4-9320-D9CFAB68F97F}" type="presParOf" srcId="{48EFF123-F3AD-426C-A4F8-BCA22DC37C12}" destId="{5D822895-B999-4D87-8D50-DBF140E7990C}" srcOrd="9" destOrd="0" presId="urn:microsoft.com/office/officeart/2005/8/layout/cycle6"/>
    <dgm:cxn modelId="{256DDFFF-BE89-42E5-95CF-CE7DFE9BB6D3}" type="presParOf" srcId="{48EFF123-F3AD-426C-A4F8-BCA22DC37C12}" destId="{6C75B9C8-D51B-46AF-A526-C3305CE3FD64}" srcOrd="10" destOrd="0" presId="urn:microsoft.com/office/officeart/2005/8/layout/cycle6"/>
    <dgm:cxn modelId="{7B6E59B9-08E7-4C23-8EB2-6B680CB029C0}" type="presParOf" srcId="{48EFF123-F3AD-426C-A4F8-BCA22DC37C12}" destId="{696FE131-6A5A-4403-9FE4-2F4B07FB6B09}" srcOrd="11" destOrd="0" presId="urn:microsoft.com/office/officeart/2005/8/layout/cycle6"/>
    <dgm:cxn modelId="{229C1083-5CF4-455D-9BEE-52D830CD8B27}" type="presParOf" srcId="{48EFF123-F3AD-426C-A4F8-BCA22DC37C12}" destId="{6B765902-8540-4A9A-9BD8-12D5F47986F3}" srcOrd="12" destOrd="0" presId="urn:microsoft.com/office/officeart/2005/8/layout/cycle6"/>
    <dgm:cxn modelId="{794A1762-977E-4370-B662-6979942B8EC2}" type="presParOf" srcId="{48EFF123-F3AD-426C-A4F8-BCA22DC37C12}" destId="{7848F707-DCBD-4232-93DA-48184C01021C}" srcOrd="13" destOrd="0" presId="urn:microsoft.com/office/officeart/2005/8/layout/cycle6"/>
    <dgm:cxn modelId="{E5410B51-8C53-4081-B2D5-828A22110A93}" type="presParOf" srcId="{48EFF123-F3AD-426C-A4F8-BCA22DC37C12}" destId="{DEDE501E-9094-47F7-851D-3342610EFCA9}" srcOrd="14" destOrd="0" presId="urn:microsoft.com/office/officeart/2005/8/layout/cycle6"/>
    <dgm:cxn modelId="{5E5F7A1F-55D9-4B8E-8F36-A952C839CF5F}" type="presParOf" srcId="{48EFF123-F3AD-426C-A4F8-BCA22DC37C12}" destId="{A3608E50-F0AB-4A49-AF06-A354C3295857}" srcOrd="15" destOrd="0" presId="urn:microsoft.com/office/officeart/2005/8/layout/cycle6"/>
    <dgm:cxn modelId="{E55F72B8-E874-40C4-BAEC-1C809CAA969E}" type="presParOf" srcId="{48EFF123-F3AD-426C-A4F8-BCA22DC37C12}" destId="{BDC44530-099F-428F-A57E-0C715428C6C2}" srcOrd="16" destOrd="0" presId="urn:microsoft.com/office/officeart/2005/8/layout/cycle6"/>
    <dgm:cxn modelId="{9DA4A474-D2BA-4D70-B9AD-5848A33C265B}" type="presParOf" srcId="{48EFF123-F3AD-426C-A4F8-BCA22DC37C12}" destId="{BD2DB893-1BFD-4D9B-AAA6-3714391BD3C9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0E6673-32EC-4091-AA30-5C7E4F22701A}" type="doc">
      <dgm:prSet loTypeId="urn:microsoft.com/office/officeart/2005/8/layout/lProcess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BB939DA8-FDD4-4D2A-A871-78CBC6D36F92}">
      <dgm:prSet phldrT="[Texto]"/>
      <dgm:spPr/>
      <dgm:t>
        <a:bodyPr/>
        <a:lstStyle/>
        <a:p>
          <a:r>
            <a:rPr lang="es-CL" dirty="0" smtClean="0"/>
            <a:t>Estrategias de Crecimiento Intensivo</a:t>
          </a:r>
          <a:endParaRPr lang="es-CL" dirty="0"/>
        </a:p>
      </dgm:t>
    </dgm:pt>
    <dgm:pt modelId="{CFDEEB6D-ECEA-40A9-927C-3C28C088DA5A}" type="parTrans" cxnId="{61E439F0-2676-4AEB-ACA7-6F189D1B4324}">
      <dgm:prSet/>
      <dgm:spPr/>
      <dgm:t>
        <a:bodyPr/>
        <a:lstStyle/>
        <a:p>
          <a:endParaRPr lang="es-CL"/>
        </a:p>
      </dgm:t>
    </dgm:pt>
    <dgm:pt modelId="{643B0D3B-1049-4821-B3AA-8E3BA59B3F42}" type="sibTrans" cxnId="{61E439F0-2676-4AEB-ACA7-6F189D1B4324}">
      <dgm:prSet/>
      <dgm:spPr/>
      <dgm:t>
        <a:bodyPr/>
        <a:lstStyle/>
        <a:p>
          <a:endParaRPr lang="es-CL"/>
        </a:p>
      </dgm:t>
    </dgm:pt>
    <dgm:pt modelId="{A8465143-AA7E-4855-A7E8-7FCA3520BC40}">
      <dgm:prSet phldrT="[Texto]"/>
      <dgm:spPr/>
      <dgm:t>
        <a:bodyPr/>
        <a:lstStyle/>
        <a:p>
          <a:r>
            <a:rPr lang="es-CL" b="1" dirty="0" smtClean="0"/>
            <a:t>Penetración de mercado</a:t>
          </a:r>
          <a:endParaRPr lang="es-CL" b="1" dirty="0"/>
        </a:p>
      </dgm:t>
    </dgm:pt>
    <dgm:pt modelId="{1D6B14BB-6194-41E4-A53E-2BB8DC225BF8}" type="parTrans" cxnId="{5FE5BF6D-F1DD-4BE3-BFF2-54CFC920207D}">
      <dgm:prSet/>
      <dgm:spPr/>
      <dgm:t>
        <a:bodyPr/>
        <a:lstStyle/>
        <a:p>
          <a:endParaRPr lang="es-CL"/>
        </a:p>
      </dgm:t>
    </dgm:pt>
    <dgm:pt modelId="{25EA0086-CBDF-45E1-AFEF-51277BDEA2EC}" type="sibTrans" cxnId="{5FE5BF6D-F1DD-4BE3-BFF2-54CFC920207D}">
      <dgm:prSet/>
      <dgm:spPr/>
      <dgm:t>
        <a:bodyPr/>
        <a:lstStyle/>
        <a:p>
          <a:endParaRPr lang="es-CL"/>
        </a:p>
      </dgm:t>
    </dgm:pt>
    <dgm:pt modelId="{19527E45-650F-4F3B-A3F7-E7B11BE6BB14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mercados</a:t>
          </a:r>
          <a:endParaRPr lang="es-CL" b="1" dirty="0"/>
        </a:p>
      </dgm:t>
    </dgm:pt>
    <dgm:pt modelId="{6C4D9788-6860-4F01-8345-C5B059308AD2}" type="parTrans" cxnId="{B1D7F161-AF19-4C61-92A7-BD583E533D68}">
      <dgm:prSet/>
      <dgm:spPr/>
      <dgm:t>
        <a:bodyPr/>
        <a:lstStyle/>
        <a:p>
          <a:endParaRPr lang="es-CL"/>
        </a:p>
      </dgm:t>
    </dgm:pt>
    <dgm:pt modelId="{330AA8D8-3115-4229-A2E8-F558F21757A3}" type="sibTrans" cxnId="{B1D7F161-AF19-4C61-92A7-BD583E533D68}">
      <dgm:prSet/>
      <dgm:spPr/>
      <dgm:t>
        <a:bodyPr/>
        <a:lstStyle/>
        <a:p>
          <a:endParaRPr lang="es-CL"/>
        </a:p>
      </dgm:t>
    </dgm:pt>
    <dgm:pt modelId="{A8DAEEFA-C9F9-4B72-8F04-2366B88A6F26}">
      <dgm:prSet phldrT="[Texto]"/>
      <dgm:spPr/>
      <dgm:t>
        <a:bodyPr/>
        <a:lstStyle/>
        <a:p>
          <a:r>
            <a:rPr lang="es-CL" b="1" dirty="0" smtClean="0"/>
            <a:t>Integración hacia atrás</a:t>
          </a:r>
        </a:p>
      </dgm:t>
    </dgm:pt>
    <dgm:pt modelId="{E6AE5AB5-10AD-4E37-9178-3C14145E5DDB}" type="parTrans" cxnId="{EB34EF25-7E80-48CD-82D0-ECD639410ECE}">
      <dgm:prSet/>
      <dgm:spPr/>
      <dgm:t>
        <a:bodyPr/>
        <a:lstStyle/>
        <a:p>
          <a:endParaRPr lang="es-CL"/>
        </a:p>
      </dgm:t>
    </dgm:pt>
    <dgm:pt modelId="{C37049F0-505B-40AC-B267-DFD82A680C7B}" type="sibTrans" cxnId="{EB34EF25-7E80-48CD-82D0-ECD639410ECE}">
      <dgm:prSet/>
      <dgm:spPr/>
      <dgm:t>
        <a:bodyPr/>
        <a:lstStyle/>
        <a:p>
          <a:endParaRPr lang="es-CL"/>
        </a:p>
      </dgm:t>
    </dgm:pt>
    <dgm:pt modelId="{DE2CA52B-30CE-444A-84B2-51C432E95828}">
      <dgm:prSet phldrT="[Texto]"/>
      <dgm:spPr/>
      <dgm:t>
        <a:bodyPr/>
        <a:lstStyle/>
        <a:p>
          <a:r>
            <a:rPr lang="es-CL" b="1" dirty="0" smtClean="0"/>
            <a:t>Integración hacia adelante</a:t>
          </a:r>
        </a:p>
      </dgm:t>
    </dgm:pt>
    <dgm:pt modelId="{C03732B4-4643-4C95-AAC2-82FB9D536FF7}" type="parTrans" cxnId="{5EDF7AA4-B99F-4C21-B277-EF064C6D8C88}">
      <dgm:prSet/>
      <dgm:spPr/>
      <dgm:t>
        <a:bodyPr/>
        <a:lstStyle/>
        <a:p>
          <a:endParaRPr lang="es-CL"/>
        </a:p>
      </dgm:t>
    </dgm:pt>
    <dgm:pt modelId="{F7671F26-5237-477F-9F4C-82ABF6D9EC65}" type="sibTrans" cxnId="{5EDF7AA4-B99F-4C21-B277-EF064C6D8C88}">
      <dgm:prSet/>
      <dgm:spPr/>
      <dgm:t>
        <a:bodyPr/>
        <a:lstStyle/>
        <a:p>
          <a:endParaRPr lang="es-CL"/>
        </a:p>
      </dgm:t>
    </dgm:pt>
    <dgm:pt modelId="{1E6E0457-17FB-4F76-A25B-83F117CFBA08}">
      <dgm:prSet phldrT="[Texto]"/>
      <dgm:spPr/>
      <dgm:t>
        <a:bodyPr/>
        <a:lstStyle/>
        <a:p>
          <a:r>
            <a:rPr lang="es-CL" dirty="0" smtClean="0"/>
            <a:t>Estrategias de Crecimiento Diversificado</a:t>
          </a:r>
          <a:endParaRPr lang="es-CL" dirty="0"/>
        </a:p>
      </dgm:t>
    </dgm:pt>
    <dgm:pt modelId="{89F63F91-5814-4179-9E8C-9A59DE8CEF2D}" type="parTrans" cxnId="{DA530181-5729-4311-B4F3-A054683E2845}">
      <dgm:prSet/>
      <dgm:spPr/>
      <dgm:t>
        <a:bodyPr/>
        <a:lstStyle/>
        <a:p>
          <a:endParaRPr lang="es-CL"/>
        </a:p>
      </dgm:t>
    </dgm:pt>
    <dgm:pt modelId="{7DFEC78C-3AAD-4799-8A4D-F67AFA673D19}" type="sibTrans" cxnId="{DA530181-5729-4311-B4F3-A054683E2845}">
      <dgm:prSet/>
      <dgm:spPr/>
      <dgm:t>
        <a:bodyPr/>
        <a:lstStyle/>
        <a:p>
          <a:endParaRPr lang="es-CL"/>
        </a:p>
      </dgm:t>
    </dgm:pt>
    <dgm:pt modelId="{D1483160-87F9-4831-A805-5F6DC2B00601}">
      <dgm:prSet phldrT="[Texto]"/>
      <dgm:spPr/>
      <dgm:t>
        <a:bodyPr/>
        <a:lstStyle/>
        <a:p>
          <a:r>
            <a:rPr lang="es-CL" b="1" dirty="0" smtClean="0"/>
            <a:t>Desarrollo de </a:t>
          </a:r>
        </a:p>
        <a:p>
          <a:r>
            <a:rPr lang="es-CL" b="1" dirty="0" smtClean="0"/>
            <a:t>productos</a:t>
          </a:r>
          <a:endParaRPr lang="es-CL" b="1" dirty="0"/>
        </a:p>
      </dgm:t>
    </dgm:pt>
    <dgm:pt modelId="{0B4C279C-D3CF-4151-AC02-7B5C0286B23D}" type="parTrans" cxnId="{B85873B6-C6EC-48C9-9E88-E43B111EA3CC}">
      <dgm:prSet/>
      <dgm:spPr/>
      <dgm:t>
        <a:bodyPr/>
        <a:lstStyle/>
        <a:p>
          <a:endParaRPr lang="es-CL"/>
        </a:p>
      </dgm:t>
    </dgm:pt>
    <dgm:pt modelId="{25DF8967-4D3F-456D-A6F4-F826D3BF7A04}" type="sibTrans" cxnId="{B85873B6-C6EC-48C9-9E88-E43B111EA3CC}">
      <dgm:prSet/>
      <dgm:spPr/>
      <dgm:t>
        <a:bodyPr/>
        <a:lstStyle/>
        <a:p>
          <a:endParaRPr lang="es-CL"/>
        </a:p>
      </dgm:t>
    </dgm:pt>
    <dgm:pt modelId="{57FB2F7E-D1F1-4E83-A1A8-9D1BAEAFA80B}">
      <dgm:prSet phldrT="[Texto]"/>
      <dgm:spPr/>
      <dgm:t>
        <a:bodyPr/>
        <a:lstStyle/>
        <a:p>
          <a:r>
            <a:rPr lang="es-CL" b="1" dirty="0" smtClean="0"/>
            <a:t>Integración horizontal</a:t>
          </a:r>
        </a:p>
      </dgm:t>
    </dgm:pt>
    <dgm:pt modelId="{525A90E6-0CA5-40DF-831C-AC10E43F09F4}" type="parTrans" cxnId="{C2C5377A-6C72-4AC7-9023-1379ABDD3A3F}">
      <dgm:prSet/>
      <dgm:spPr/>
      <dgm:t>
        <a:bodyPr/>
        <a:lstStyle/>
        <a:p>
          <a:endParaRPr lang="es-CL"/>
        </a:p>
      </dgm:t>
    </dgm:pt>
    <dgm:pt modelId="{F3555FE7-3A1B-4DFC-9F6B-95DF0FE75D22}" type="sibTrans" cxnId="{C2C5377A-6C72-4AC7-9023-1379ABDD3A3F}">
      <dgm:prSet/>
      <dgm:spPr/>
      <dgm:t>
        <a:bodyPr/>
        <a:lstStyle/>
        <a:p>
          <a:endParaRPr lang="es-CL"/>
        </a:p>
      </dgm:t>
    </dgm:pt>
    <dgm:pt modelId="{76AE2E94-9151-46BB-8B84-EFDADDC25151}">
      <dgm:prSet phldrT="[Texto]"/>
      <dgm:spPr/>
      <dgm:t>
        <a:bodyPr/>
        <a:lstStyle/>
        <a:p>
          <a:r>
            <a:rPr lang="es-CL" dirty="0" smtClean="0"/>
            <a:t>Estrategias de Crecimiento Integrado</a:t>
          </a:r>
          <a:endParaRPr lang="es-CL" dirty="0"/>
        </a:p>
      </dgm:t>
    </dgm:pt>
    <dgm:pt modelId="{99360400-3599-43FC-BF07-CE77ABC8B4B5}" type="sibTrans" cxnId="{612D4B9D-8CD1-4660-BBC5-F595B37F58B1}">
      <dgm:prSet/>
      <dgm:spPr/>
      <dgm:t>
        <a:bodyPr/>
        <a:lstStyle/>
        <a:p>
          <a:endParaRPr lang="es-CL"/>
        </a:p>
      </dgm:t>
    </dgm:pt>
    <dgm:pt modelId="{87A90AF9-293D-4715-8C12-6704BF5139B4}" type="parTrans" cxnId="{612D4B9D-8CD1-4660-BBC5-F595B37F58B1}">
      <dgm:prSet/>
      <dgm:spPr/>
      <dgm:t>
        <a:bodyPr/>
        <a:lstStyle/>
        <a:p>
          <a:endParaRPr lang="es-CL"/>
        </a:p>
      </dgm:t>
    </dgm:pt>
    <dgm:pt modelId="{63AB5E0B-1F87-4A66-9291-D2396269C6D3}">
      <dgm:prSet phldrT="[Texto]"/>
      <dgm:spPr/>
      <dgm:t>
        <a:bodyPr/>
        <a:lstStyle/>
        <a:p>
          <a:r>
            <a:rPr lang="es-CL" b="1" dirty="0" smtClean="0"/>
            <a:t>Diversificación concéntrica</a:t>
          </a:r>
          <a:endParaRPr lang="es-CL" dirty="0"/>
        </a:p>
      </dgm:t>
    </dgm:pt>
    <dgm:pt modelId="{B45D1D9E-A0A5-4727-B2EA-68127B9D0E2F}" type="parTrans" cxnId="{41673752-C31C-4D51-A21D-FD9ADA72E84E}">
      <dgm:prSet/>
      <dgm:spPr/>
      <dgm:t>
        <a:bodyPr/>
        <a:lstStyle/>
        <a:p>
          <a:endParaRPr lang="es-CL"/>
        </a:p>
      </dgm:t>
    </dgm:pt>
    <dgm:pt modelId="{296639A0-F36D-4026-B270-D1A6A46B6E63}" type="sibTrans" cxnId="{41673752-C31C-4D51-A21D-FD9ADA72E84E}">
      <dgm:prSet/>
      <dgm:spPr/>
      <dgm:t>
        <a:bodyPr/>
        <a:lstStyle/>
        <a:p>
          <a:endParaRPr lang="es-CL"/>
        </a:p>
      </dgm:t>
    </dgm:pt>
    <dgm:pt modelId="{0138FAE0-CBF1-4D20-B329-B917EF6B13EC}">
      <dgm:prSet phldrT="[Texto]"/>
      <dgm:spPr/>
      <dgm:t>
        <a:bodyPr/>
        <a:lstStyle/>
        <a:p>
          <a:r>
            <a:rPr lang="es-CL" b="1" smtClean="0"/>
            <a:t>Diversificación pura</a:t>
          </a:r>
          <a:endParaRPr lang="es-CL" dirty="0"/>
        </a:p>
      </dgm:t>
    </dgm:pt>
    <dgm:pt modelId="{70BFD732-D4D3-46FE-83F4-478D51485063}" type="parTrans" cxnId="{94DAFCA2-64EB-4453-8FB4-E5BC209B94C6}">
      <dgm:prSet/>
      <dgm:spPr/>
      <dgm:t>
        <a:bodyPr/>
        <a:lstStyle/>
        <a:p>
          <a:endParaRPr lang="es-CL"/>
        </a:p>
      </dgm:t>
    </dgm:pt>
    <dgm:pt modelId="{BED8EE2F-E269-495E-A71A-480DBB376CB7}" type="sibTrans" cxnId="{94DAFCA2-64EB-4453-8FB4-E5BC209B94C6}">
      <dgm:prSet/>
      <dgm:spPr/>
      <dgm:t>
        <a:bodyPr/>
        <a:lstStyle/>
        <a:p>
          <a:endParaRPr lang="es-CL"/>
        </a:p>
      </dgm:t>
    </dgm:pt>
    <dgm:pt modelId="{80680206-277C-45E6-9494-27E98EC5558D}" type="pres">
      <dgm:prSet presAssocID="{4C0E6673-32EC-4091-AA30-5C7E4F2270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07DCB52-5E1D-49EC-8DFA-1DB8C5778034}" type="pres">
      <dgm:prSet presAssocID="{BB939DA8-FDD4-4D2A-A871-78CBC6D36F92}" presName="compNode" presStyleCnt="0"/>
      <dgm:spPr/>
      <dgm:t>
        <a:bodyPr/>
        <a:lstStyle/>
        <a:p>
          <a:endParaRPr lang="es-ES_tradnl"/>
        </a:p>
      </dgm:t>
    </dgm:pt>
    <dgm:pt modelId="{7842ED29-D316-40D9-821B-BB80DFE26A31}" type="pres">
      <dgm:prSet presAssocID="{BB939DA8-FDD4-4D2A-A871-78CBC6D36F92}" presName="aNode" presStyleLbl="bgShp" presStyleIdx="0" presStyleCnt="3"/>
      <dgm:spPr/>
      <dgm:t>
        <a:bodyPr/>
        <a:lstStyle/>
        <a:p>
          <a:endParaRPr lang="es-CL"/>
        </a:p>
      </dgm:t>
    </dgm:pt>
    <dgm:pt modelId="{1FC6AB4A-3A96-4D2F-8208-9717BC525EB8}" type="pres">
      <dgm:prSet presAssocID="{BB939DA8-FDD4-4D2A-A871-78CBC6D36F92}" presName="textNode" presStyleLbl="bgShp" presStyleIdx="0" presStyleCnt="3"/>
      <dgm:spPr/>
      <dgm:t>
        <a:bodyPr/>
        <a:lstStyle/>
        <a:p>
          <a:endParaRPr lang="es-CL"/>
        </a:p>
      </dgm:t>
    </dgm:pt>
    <dgm:pt modelId="{D57C1E61-D210-4C3A-B4A6-BCC666CEA5C4}" type="pres">
      <dgm:prSet presAssocID="{BB939DA8-FDD4-4D2A-A871-78CBC6D36F92}" presName="compChildNode" presStyleCnt="0"/>
      <dgm:spPr/>
      <dgm:t>
        <a:bodyPr/>
        <a:lstStyle/>
        <a:p>
          <a:endParaRPr lang="es-ES_tradnl"/>
        </a:p>
      </dgm:t>
    </dgm:pt>
    <dgm:pt modelId="{A21F0C06-429B-4CFA-A8ED-331E36803C9A}" type="pres">
      <dgm:prSet presAssocID="{BB939DA8-FDD4-4D2A-A871-78CBC6D36F92}" presName="theInnerList" presStyleCnt="0"/>
      <dgm:spPr/>
      <dgm:t>
        <a:bodyPr/>
        <a:lstStyle/>
        <a:p>
          <a:endParaRPr lang="es-ES_tradnl"/>
        </a:p>
      </dgm:t>
    </dgm:pt>
    <dgm:pt modelId="{227B6072-DBC5-4730-B76C-87ADC501F5EC}" type="pres">
      <dgm:prSet presAssocID="{A8465143-AA7E-4855-A7E8-7FCA3520BC40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23C8473-DB5B-4EB1-A24F-EA09BBB41104}" type="pres">
      <dgm:prSet presAssocID="{A8465143-AA7E-4855-A7E8-7FCA3520BC40}" presName="aSpace2" presStyleCnt="0"/>
      <dgm:spPr/>
      <dgm:t>
        <a:bodyPr/>
        <a:lstStyle/>
        <a:p>
          <a:endParaRPr lang="es-ES_tradnl"/>
        </a:p>
      </dgm:t>
    </dgm:pt>
    <dgm:pt modelId="{F83AA8AD-99B3-42ED-AC78-18D0E6866DB9}" type="pres">
      <dgm:prSet presAssocID="{19527E45-650F-4F3B-A3F7-E7B11BE6BB14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CDF7FB-075D-4E5D-9A51-CE20B4F7EDC1}" type="pres">
      <dgm:prSet presAssocID="{19527E45-650F-4F3B-A3F7-E7B11BE6BB14}" presName="aSpace2" presStyleCnt="0"/>
      <dgm:spPr/>
      <dgm:t>
        <a:bodyPr/>
        <a:lstStyle/>
        <a:p>
          <a:endParaRPr lang="es-ES_tradnl"/>
        </a:p>
      </dgm:t>
    </dgm:pt>
    <dgm:pt modelId="{B8EFF672-6D1A-4706-93D4-AABAF5253438}" type="pres">
      <dgm:prSet presAssocID="{D1483160-87F9-4831-A805-5F6DC2B00601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346839-5866-482D-9E52-F4CD51D47C16}" type="pres">
      <dgm:prSet presAssocID="{BB939DA8-FDD4-4D2A-A871-78CBC6D36F92}" presName="aSpace" presStyleCnt="0"/>
      <dgm:spPr/>
      <dgm:t>
        <a:bodyPr/>
        <a:lstStyle/>
        <a:p>
          <a:endParaRPr lang="es-ES_tradnl"/>
        </a:p>
      </dgm:t>
    </dgm:pt>
    <dgm:pt modelId="{281AAEFF-E30E-45E7-9627-666E8122D979}" type="pres">
      <dgm:prSet presAssocID="{76AE2E94-9151-46BB-8B84-EFDADDC25151}" presName="compNode" presStyleCnt="0"/>
      <dgm:spPr/>
      <dgm:t>
        <a:bodyPr/>
        <a:lstStyle/>
        <a:p>
          <a:endParaRPr lang="es-ES_tradnl"/>
        </a:p>
      </dgm:t>
    </dgm:pt>
    <dgm:pt modelId="{3D1D1D0D-FE8A-4D32-86B0-E85F5189D7A1}" type="pres">
      <dgm:prSet presAssocID="{76AE2E94-9151-46BB-8B84-EFDADDC25151}" presName="aNode" presStyleLbl="bgShp" presStyleIdx="1" presStyleCnt="3"/>
      <dgm:spPr/>
      <dgm:t>
        <a:bodyPr/>
        <a:lstStyle/>
        <a:p>
          <a:endParaRPr lang="es-CL"/>
        </a:p>
      </dgm:t>
    </dgm:pt>
    <dgm:pt modelId="{8CFDB0A7-F9B6-4267-AFF1-7DAF65D57479}" type="pres">
      <dgm:prSet presAssocID="{76AE2E94-9151-46BB-8B84-EFDADDC25151}" presName="textNode" presStyleLbl="bgShp" presStyleIdx="1" presStyleCnt="3"/>
      <dgm:spPr/>
      <dgm:t>
        <a:bodyPr/>
        <a:lstStyle/>
        <a:p>
          <a:endParaRPr lang="es-CL"/>
        </a:p>
      </dgm:t>
    </dgm:pt>
    <dgm:pt modelId="{D433FD37-2B4E-4A7A-BAEB-E5D34B7B27FD}" type="pres">
      <dgm:prSet presAssocID="{76AE2E94-9151-46BB-8B84-EFDADDC25151}" presName="compChildNode" presStyleCnt="0"/>
      <dgm:spPr/>
      <dgm:t>
        <a:bodyPr/>
        <a:lstStyle/>
        <a:p>
          <a:endParaRPr lang="es-ES_tradnl"/>
        </a:p>
      </dgm:t>
    </dgm:pt>
    <dgm:pt modelId="{5F945856-9592-462C-B7F4-384792490D5F}" type="pres">
      <dgm:prSet presAssocID="{76AE2E94-9151-46BB-8B84-EFDADDC25151}" presName="theInnerList" presStyleCnt="0"/>
      <dgm:spPr/>
      <dgm:t>
        <a:bodyPr/>
        <a:lstStyle/>
        <a:p>
          <a:endParaRPr lang="es-ES_tradnl"/>
        </a:p>
      </dgm:t>
    </dgm:pt>
    <dgm:pt modelId="{32DC540D-F32B-486B-92CD-7ABD59195C90}" type="pres">
      <dgm:prSet presAssocID="{A8DAEEFA-C9F9-4B72-8F04-2366B88A6F26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2E4428-1F41-4489-ACC4-51D4F292C33D}" type="pres">
      <dgm:prSet presAssocID="{A8DAEEFA-C9F9-4B72-8F04-2366B88A6F26}" presName="aSpace2" presStyleCnt="0"/>
      <dgm:spPr/>
      <dgm:t>
        <a:bodyPr/>
        <a:lstStyle/>
        <a:p>
          <a:endParaRPr lang="es-ES_tradnl"/>
        </a:p>
      </dgm:t>
    </dgm:pt>
    <dgm:pt modelId="{4222757D-9A94-46A2-AB24-99C354CE7E66}" type="pres">
      <dgm:prSet presAssocID="{DE2CA52B-30CE-444A-84B2-51C432E95828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7C2D50F-EF51-4682-BBEB-0BB68B48F395}" type="pres">
      <dgm:prSet presAssocID="{DE2CA52B-30CE-444A-84B2-51C432E95828}" presName="aSpace2" presStyleCnt="0"/>
      <dgm:spPr/>
      <dgm:t>
        <a:bodyPr/>
        <a:lstStyle/>
        <a:p>
          <a:endParaRPr lang="es-ES_tradnl"/>
        </a:p>
      </dgm:t>
    </dgm:pt>
    <dgm:pt modelId="{FECAF977-2C0D-456A-8AEA-03FDD36AE404}" type="pres">
      <dgm:prSet presAssocID="{57FB2F7E-D1F1-4E83-A1A8-9D1BAEAFA80B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86E5F72-A3E1-4F7C-AB62-EE9353218C17}" type="pres">
      <dgm:prSet presAssocID="{76AE2E94-9151-46BB-8B84-EFDADDC25151}" presName="aSpace" presStyleCnt="0"/>
      <dgm:spPr/>
      <dgm:t>
        <a:bodyPr/>
        <a:lstStyle/>
        <a:p>
          <a:endParaRPr lang="es-ES_tradnl"/>
        </a:p>
      </dgm:t>
    </dgm:pt>
    <dgm:pt modelId="{C1A4E2FE-B76F-4617-BD53-ED167823A4C7}" type="pres">
      <dgm:prSet presAssocID="{1E6E0457-17FB-4F76-A25B-83F117CFBA08}" presName="compNode" presStyleCnt="0"/>
      <dgm:spPr/>
      <dgm:t>
        <a:bodyPr/>
        <a:lstStyle/>
        <a:p>
          <a:endParaRPr lang="es-ES_tradnl"/>
        </a:p>
      </dgm:t>
    </dgm:pt>
    <dgm:pt modelId="{7C00C659-06EE-4735-BE46-F70CE3BF7DD5}" type="pres">
      <dgm:prSet presAssocID="{1E6E0457-17FB-4F76-A25B-83F117CFBA08}" presName="aNode" presStyleLbl="bgShp" presStyleIdx="2" presStyleCnt="3"/>
      <dgm:spPr/>
      <dgm:t>
        <a:bodyPr/>
        <a:lstStyle/>
        <a:p>
          <a:endParaRPr lang="es-CL"/>
        </a:p>
      </dgm:t>
    </dgm:pt>
    <dgm:pt modelId="{B37F3485-1EAF-488A-AE19-973A5E54B0D8}" type="pres">
      <dgm:prSet presAssocID="{1E6E0457-17FB-4F76-A25B-83F117CFBA08}" presName="textNode" presStyleLbl="bgShp" presStyleIdx="2" presStyleCnt="3"/>
      <dgm:spPr/>
      <dgm:t>
        <a:bodyPr/>
        <a:lstStyle/>
        <a:p>
          <a:endParaRPr lang="es-CL"/>
        </a:p>
      </dgm:t>
    </dgm:pt>
    <dgm:pt modelId="{00D4D2F1-C7E1-49F7-949F-585CFA265EF4}" type="pres">
      <dgm:prSet presAssocID="{1E6E0457-17FB-4F76-A25B-83F117CFBA08}" presName="compChildNode" presStyleCnt="0"/>
      <dgm:spPr/>
      <dgm:t>
        <a:bodyPr/>
        <a:lstStyle/>
        <a:p>
          <a:endParaRPr lang="es-ES_tradnl"/>
        </a:p>
      </dgm:t>
    </dgm:pt>
    <dgm:pt modelId="{6A8A397A-7F64-495A-9225-D076179C2210}" type="pres">
      <dgm:prSet presAssocID="{1E6E0457-17FB-4F76-A25B-83F117CFBA08}" presName="theInnerList" presStyleCnt="0"/>
      <dgm:spPr/>
      <dgm:t>
        <a:bodyPr/>
        <a:lstStyle/>
        <a:p>
          <a:endParaRPr lang="es-ES_tradnl"/>
        </a:p>
      </dgm:t>
    </dgm:pt>
    <dgm:pt modelId="{EEC54A4D-F3BF-47CF-82A1-9702AB9A6A01}" type="pres">
      <dgm:prSet presAssocID="{63AB5E0B-1F87-4A66-9291-D2396269C6D3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1F0658F-1F2E-4014-BE9B-9BEBAC482AE0}" type="pres">
      <dgm:prSet presAssocID="{63AB5E0B-1F87-4A66-9291-D2396269C6D3}" presName="aSpace2" presStyleCnt="0"/>
      <dgm:spPr/>
      <dgm:t>
        <a:bodyPr/>
        <a:lstStyle/>
        <a:p>
          <a:endParaRPr lang="es-ES_tradnl"/>
        </a:p>
      </dgm:t>
    </dgm:pt>
    <dgm:pt modelId="{0A322540-E15A-4892-8B86-B26545F02B4E}" type="pres">
      <dgm:prSet presAssocID="{0138FAE0-CBF1-4D20-B329-B917EF6B13EC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1D7F161-AF19-4C61-92A7-BD583E533D68}" srcId="{BB939DA8-FDD4-4D2A-A871-78CBC6D36F92}" destId="{19527E45-650F-4F3B-A3F7-E7B11BE6BB14}" srcOrd="1" destOrd="0" parTransId="{6C4D9788-6860-4F01-8345-C5B059308AD2}" sibTransId="{330AA8D8-3115-4229-A2E8-F558F21757A3}"/>
    <dgm:cxn modelId="{DA530181-5729-4311-B4F3-A054683E2845}" srcId="{4C0E6673-32EC-4091-AA30-5C7E4F22701A}" destId="{1E6E0457-17FB-4F76-A25B-83F117CFBA08}" srcOrd="2" destOrd="0" parTransId="{89F63F91-5814-4179-9E8C-9A59DE8CEF2D}" sibTransId="{7DFEC78C-3AAD-4799-8A4D-F67AFA673D19}"/>
    <dgm:cxn modelId="{94DAFCA2-64EB-4453-8FB4-E5BC209B94C6}" srcId="{1E6E0457-17FB-4F76-A25B-83F117CFBA08}" destId="{0138FAE0-CBF1-4D20-B329-B917EF6B13EC}" srcOrd="1" destOrd="0" parTransId="{70BFD732-D4D3-46FE-83F4-478D51485063}" sibTransId="{BED8EE2F-E269-495E-A71A-480DBB376CB7}"/>
    <dgm:cxn modelId="{3DAD5C54-6A31-4AF9-B2AC-C6270E95F9D4}" type="presOf" srcId="{BB939DA8-FDD4-4D2A-A871-78CBC6D36F92}" destId="{1FC6AB4A-3A96-4D2F-8208-9717BC525EB8}" srcOrd="1" destOrd="0" presId="urn:microsoft.com/office/officeart/2005/8/layout/lProcess2"/>
    <dgm:cxn modelId="{91DEF159-8103-432E-B57D-61F3346E1027}" type="presOf" srcId="{76AE2E94-9151-46BB-8B84-EFDADDC25151}" destId="{3D1D1D0D-FE8A-4D32-86B0-E85F5189D7A1}" srcOrd="0" destOrd="0" presId="urn:microsoft.com/office/officeart/2005/8/layout/lProcess2"/>
    <dgm:cxn modelId="{8E7867BF-1179-4C12-A6B4-C210A9C53A0D}" type="presOf" srcId="{1E6E0457-17FB-4F76-A25B-83F117CFBA08}" destId="{7C00C659-06EE-4735-BE46-F70CE3BF7DD5}" srcOrd="0" destOrd="0" presId="urn:microsoft.com/office/officeart/2005/8/layout/lProcess2"/>
    <dgm:cxn modelId="{F6F864E5-AB31-4FED-9FDB-5D6AEFE8E286}" type="presOf" srcId="{D1483160-87F9-4831-A805-5F6DC2B00601}" destId="{B8EFF672-6D1A-4706-93D4-AABAF5253438}" srcOrd="0" destOrd="0" presId="urn:microsoft.com/office/officeart/2005/8/layout/lProcess2"/>
    <dgm:cxn modelId="{B85873B6-C6EC-48C9-9E88-E43B111EA3CC}" srcId="{BB939DA8-FDD4-4D2A-A871-78CBC6D36F92}" destId="{D1483160-87F9-4831-A805-5F6DC2B00601}" srcOrd="2" destOrd="0" parTransId="{0B4C279C-D3CF-4151-AC02-7B5C0286B23D}" sibTransId="{25DF8967-4D3F-456D-A6F4-F826D3BF7A04}"/>
    <dgm:cxn modelId="{82784A54-AA4E-4678-B31B-38ECD58E7951}" type="presOf" srcId="{BB939DA8-FDD4-4D2A-A871-78CBC6D36F92}" destId="{7842ED29-D316-40D9-821B-BB80DFE26A31}" srcOrd="0" destOrd="0" presId="urn:microsoft.com/office/officeart/2005/8/layout/lProcess2"/>
    <dgm:cxn modelId="{1CB48486-1A46-4C0A-9C5F-F41FDF34DB7A}" type="presOf" srcId="{0138FAE0-CBF1-4D20-B329-B917EF6B13EC}" destId="{0A322540-E15A-4892-8B86-B26545F02B4E}" srcOrd="0" destOrd="0" presId="urn:microsoft.com/office/officeart/2005/8/layout/lProcess2"/>
    <dgm:cxn modelId="{5EDF7AA4-B99F-4C21-B277-EF064C6D8C88}" srcId="{76AE2E94-9151-46BB-8B84-EFDADDC25151}" destId="{DE2CA52B-30CE-444A-84B2-51C432E95828}" srcOrd="1" destOrd="0" parTransId="{C03732B4-4643-4C95-AAC2-82FB9D536FF7}" sibTransId="{F7671F26-5237-477F-9F4C-82ABF6D9EC65}"/>
    <dgm:cxn modelId="{EB34EF25-7E80-48CD-82D0-ECD639410ECE}" srcId="{76AE2E94-9151-46BB-8B84-EFDADDC25151}" destId="{A8DAEEFA-C9F9-4B72-8F04-2366B88A6F26}" srcOrd="0" destOrd="0" parTransId="{E6AE5AB5-10AD-4E37-9178-3C14145E5DDB}" sibTransId="{C37049F0-505B-40AC-B267-DFD82A680C7B}"/>
    <dgm:cxn modelId="{5FE5BF6D-F1DD-4BE3-BFF2-54CFC920207D}" srcId="{BB939DA8-FDD4-4D2A-A871-78CBC6D36F92}" destId="{A8465143-AA7E-4855-A7E8-7FCA3520BC40}" srcOrd="0" destOrd="0" parTransId="{1D6B14BB-6194-41E4-A53E-2BB8DC225BF8}" sibTransId="{25EA0086-CBDF-45E1-AFEF-51277BDEA2EC}"/>
    <dgm:cxn modelId="{48AE2426-025A-441F-B1AB-E9836CAEB506}" type="presOf" srcId="{76AE2E94-9151-46BB-8B84-EFDADDC25151}" destId="{8CFDB0A7-F9B6-4267-AFF1-7DAF65D57479}" srcOrd="1" destOrd="0" presId="urn:microsoft.com/office/officeart/2005/8/layout/lProcess2"/>
    <dgm:cxn modelId="{A03FCD03-A793-410A-82AA-4ECEFAA353A4}" type="presOf" srcId="{1E6E0457-17FB-4F76-A25B-83F117CFBA08}" destId="{B37F3485-1EAF-488A-AE19-973A5E54B0D8}" srcOrd="1" destOrd="0" presId="urn:microsoft.com/office/officeart/2005/8/layout/lProcess2"/>
    <dgm:cxn modelId="{C888CCCD-02AB-4291-A5C3-12A994723E0A}" type="presOf" srcId="{57FB2F7E-D1F1-4E83-A1A8-9D1BAEAFA80B}" destId="{FECAF977-2C0D-456A-8AEA-03FDD36AE404}" srcOrd="0" destOrd="0" presId="urn:microsoft.com/office/officeart/2005/8/layout/lProcess2"/>
    <dgm:cxn modelId="{9D5C386C-FC98-4D56-94BA-A3612C845AF6}" type="presOf" srcId="{63AB5E0B-1F87-4A66-9291-D2396269C6D3}" destId="{EEC54A4D-F3BF-47CF-82A1-9702AB9A6A01}" srcOrd="0" destOrd="0" presId="urn:microsoft.com/office/officeart/2005/8/layout/lProcess2"/>
    <dgm:cxn modelId="{35740C53-6FD2-490C-9F67-9B8D4A378BEA}" type="presOf" srcId="{4C0E6673-32EC-4091-AA30-5C7E4F22701A}" destId="{80680206-277C-45E6-9494-27E98EC5558D}" srcOrd="0" destOrd="0" presId="urn:microsoft.com/office/officeart/2005/8/layout/lProcess2"/>
    <dgm:cxn modelId="{94997C10-5DAA-4777-A0FE-EE4756876B09}" type="presOf" srcId="{19527E45-650F-4F3B-A3F7-E7B11BE6BB14}" destId="{F83AA8AD-99B3-42ED-AC78-18D0E6866DB9}" srcOrd="0" destOrd="0" presId="urn:microsoft.com/office/officeart/2005/8/layout/lProcess2"/>
    <dgm:cxn modelId="{CA57E3B4-C97D-441B-A105-CD3A1AE78802}" type="presOf" srcId="{A8DAEEFA-C9F9-4B72-8F04-2366B88A6F26}" destId="{32DC540D-F32B-486B-92CD-7ABD59195C90}" srcOrd="0" destOrd="0" presId="urn:microsoft.com/office/officeart/2005/8/layout/lProcess2"/>
    <dgm:cxn modelId="{9D42D194-9928-49B1-B8B4-9B51DEC6D8D2}" type="presOf" srcId="{DE2CA52B-30CE-444A-84B2-51C432E95828}" destId="{4222757D-9A94-46A2-AB24-99C354CE7E66}" srcOrd="0" destOrd="0" presId="urn:microsoft.com/office/officeart/2005/8/layout/lProcess2"/>
    <dgm:cxn modelId="{EECA7CBE-9368-42BA-A7E4-A909DF208CE2}" type="presOf" srcId="{A8465143-AA7E-4855-A7E8-7FCA3520BC40}" destId="{227B6072-DBC5-4730-B76C-87ADC501F5EC}" srcOrd="0" destOrd="0" presId="urn:microsoft.com/office/officeart/2005/8/layout/lProcess2"/>
    <dgm:cxn modelId="{61E439F0-2676-4AEB-ACA7-6F189D1B4324}" srcId="{4C0E6673-32EC-4091-AA30-5C7E4F22701A}" destId="{BB939DA8-FDD4-4D2A-A871-78CBC6D36F92}" srcOrd="0" destOrd="0" parTransId="{CFDEEB6D-ECEA-40A9-927C-3C28C088DA5A}" sibTransId="{643B0D3B-1049-4821-B3AA-8E3BA59B3F42}"/>
    <dgm:cxn modelId="{612D4B9D-8CD1-4660-BBC5-F595B37F58B1}" srcId="{4C0E6673-32EC-4091-AA30-5C7E4F22701A}" destId="{76AE2E94-9151-46BB-8B84-EFDADDC25151}" srcOrd="1" destOrd="0" parTransId="{87A90AF9-293D-4715-8C12-6704BF5139B4}" sibTransId="{99360400-3599-43FC-BF07-CE77ABC8B4B5}"/>
    <dgm:cxn modelId="{C2C5377A-6C72-4AC7-9023-1379ABDD3A3F}" srcId="{76AE2E94-9151-46BB-8B84-EFDADDC25151}" destId="{57FB2F7E-D1F1-4E83-A1A8-9D1BAEAFA80B}" srcOrd="2" destOrd="0" parTransId="{525A90E6-0CA5-40DF-831C-AC10E43F09F4}" sibTransId="{F3555FE7-3A1B-4DFC-9F6B-95DF0FE75D22}"/>
    <dgm:cxn modelId="{41673752-C31C-4D51-A21D-FD9ADA72E84E}" srcId="{1E6E0457-17FB-4F76-A25B-83F117CFBA08}" destId="{63AB5E0B-1F87-4A66-9291-D2396269C6D3}" srcOrd="0" destOrd="0" parTransId="{B45D1D9E-A0A5-4727-B2EA-68127B9D0E2F}" sibTransId="{296639A0-F36D-4026-B270-D1A6A46B6E63}"/>
    <dgm:cxn modelId="{31EF5410-B0DF-4A4E-920B-7A9A0EB1F9F3}" type="presParOf" srcId="{80680206-277C-45E6-9494-27E98EC5558D}" destId="{607DCB52-5E1D-49EC-8DFA-1DB8C5778034}" srcOrd="0" destOrd="0" presId="urn:microsoft.com/office/officeart/2005/8/layout/lProcess2"/>
    <dgm:cxn modelId="{BE3505BE-3FF1-4BEF-B48B-663A83C19D0F}" type="presParOf" srcId="{607DCB52-5E1D-49EC-8DFA-1DB8C5778034}" destId="{7842ED29-D316-40D9-821B-BB80DFE26A31}" srcOrd="0" destOrd="0" presId="urn:microsoft.com/office/officeart/2005/8/layout/lProcess2"/>
    <dgm:cxn modelId="{2D3D52FE-1FF4-4EEF-9223-ABEED0BC3219}" type="presParOf" srcId="{607DCB52-5E1D-49EC-8DFA-1DB8C5778034}" destId="{1FC6AB4A-3A96-4D2F-8208-9717BC525EB8}" srcOrd="1" destOrd="0" presId="urn:microsoft.com/office/officeart/2005/8/layout/lProcess2"/>
    <dgm:cxn modelId="{77D33308-0255-46F9-AA4F-FC3F96979830}" type="presParOf" srcId="{607DCB52-5E1D-49EC-8DFA-1DB8C5778034}" destId="{D57C1E61-D210-4C3A-B4A6-BCC666CEA5C4}" srcOrd="2" destOrd="0" presId="urn:microsoft.com/office/officeart/2005/8/layout/lProcess2"/>
    <dgm:cxn modelId="{B4039063-E0A8-48C0-AEB9-4A7470080BD5}" type="presParOf" srcId="{D57C1E61-D210-4C3A-B4A6-BCC666CEA5C4}" destId="{A21F0C06-429B-4CFA-A8ED-331E36803C9A}" srcOrd="0" destOrd="0" presId="urn:microsoft.com/office/officeart/2005/8/layout/lProcess2"/>
    <dgm:cxn modelId="{7D81C188-DEAE-47F4-AE55-1ACFC09A1404}" type="presParOf" srcId="{A21F0C06-429B-4CFA-A8ED-331E36803C9A}" destId="{227B6072-DBC5-4730-B76C-87ADC501F5EC}" srcOrd="0" destOrd="0" presId="urn:microsoft.com/office/officeart/2005/8/layout/lProcess2"/>
    <dgm:cxn modelId="{5FB9D6DF-7998-486C-AFD0-B4FADD907BE8}" type="presParOf" srcId="{A21F0C06-429B-4CFA-A8ED-331E36803C9A}" destId="{723C8473-DB5B-4EB1-A24F-EA09BBB41104}" srcOrd="1" destOrd="0" presId="urn:microsoft.com/office/officeart/2005/8/layout/lProcess2"/>
    <dgm:cxn modelId="{85AE6BEA-D288-409D-BF97-3920AF41F562}" type="presParOf" srcId="{A21F0C06-429B-4CFA-A8ED-331E36803C9A}" destId="{F83AA8AD-99B3-42ED-AC78-18D0E6866DB9}" srcOrd="2" destOrd="0" presId="urn:microsoft.com/office/officeart/2005/8/layout/lProcess2"/>
    <dgm:cxn modelId="{DD4738E4-C5CE-44A2-B6B8-F3F324B3C96A}" type="presParOf" srcId="{A21F0C06-429B-4CFA-A8ED-331E36803C9A}" destId="{3FCDF7FB-075D-4E5D-9A51-CE20B4F7EDC1}" srcOrd="3" destOrd="0" presId="urn:microsoft.com/office/officeart/2005/8/layout/lProcess2"/>
    <dgm:cxn modelId="{C6EC339D-9DB9-4A62-B505-C9B9B55CF124}" type="presParOf" srcId="{A21F0C06-429B-4CFA-A8ED-331E36803C9A}" destId="{B8EFF672-6D1A-4706-93D4-AABAF5253438}" srcOrd="4" destOrd="0" presId="urn:microsoft.com/office/officeart/2005/8/layout/lProcess2"/>
    <dgm:cxn modelId="{12A68F80-AEB6-434D-84E5-81BDD4871568}" type="presParOf" srcId="{80680206-277C-45E6-9494-27E98EC5558D}" destId="{44346839-5866-482D-9E52-F4CD51D47C16}" srcOrd="1" destOrd="0" presId="urn:microsoft.com/office/officeart/2005/8/layout/lProcess2"/>
    <dgm:cxn modelId="{349CFD87-B872-4680-A8C0-7F0A7E3A89F8}" type="presParOf" srcId="{80680206-277C-45E6-9494-27E98EC5558D}" destId="{281AAEFF-E30E-45E7-9627-666E8122D979}" srcOrd="2" destOrd="0" presId="urn:microsoft.com/office/officeart/2005/8/layout/lProcess2"/>
    <dgm:cxn modelId="{87CF0922-D214-4632-A607-C51C92B2B8EA}" type="presParOf" srcId="{281AAEFF-E30E-45E7-9627-666E8122D979}" destId="{3D1D1D0D-FE8A-4D32-86B0-E85F5189D7A1}" srcOrd="0" destOrd="0" presId="urn:microsoft.com/office/officeart/2005/8/layout/lProcess2"/>
    <dgm:cxn modelId="{3F72362E-28A6-428C-A0CB-1D70F40B7E07}" type="presParOf" srcId="{281AAEFF-E30E-45E7-9627-666E8122D979}" destId="{8CFDB0A7-F9B6-4267-AFF1-7DAF65D57479}" srcOrd="1" destOrd="0" presId="urn:microsoft.com/office/officeart/2005/8/layout/lProcess2"/>
    <dgm:cxn modelId="{AE424BD3-D69E-4116-BD07-392A1460CF0C}" type="presParOf" srcId="{281AAEFF-E30E-45E7-9627-666E8122D979}" destId="{D433FD37-2B4E-4A7A-BAEB-E5D34B7B27FD}" srcOrd="2" destOrd="0" presId="urn:microsoft.com/office/officeart/2005/8/layout/lProcess2"/>
    <dgm:cxn modelId="{2ADCB1A2-0806-44C1-8506-93518DED9748}" type="presParOf" srcId="{D433FD37-2B4E-4A7A-BAEB-E5D34B7B27FD}" destId="{5F945856-9592-462C-B7F4-384792490D5F}" srcOrd="0" destOrd="0" presId="urn:microsoft.com/office/officeart/2005/8/layout/lProcess2"/>
    <dgm:cxn modelId="{ED61510C-1FB3-4267-A2FC-AF338F6EEA86}" type="presParOf" srcId="{5F945856-9592-462C-B7F4-384792490D5F}" destId="{32DC540D-F32B-486B-92CD-7ABD59195C90}" srcOrd="0" destOrd="0" presId="urn:microsoft.com/office/officeart/2005/8/layout/lProcess2"/>
    <dgm:cxn modelId="{72001D38-6F8A-444E-B113-FCC7FD74858F}" type="presParOf" srcId="{5F945856-9592-462C-B7F4-384792490D5F}" destId="{982E4428-1F41-4489-ACC4-51D4F292C33D}" srcOrd="1" destOrd="0" presId="urn:microsoft.com/office/officeart/2005/8/layout/lProcess2"/>
    <dgm:cxn modelId="{2D977351-29CB-42A1-ADE1-1F807355C6DD}" type="presParOf" srcId="{5F945856-9592-462C-B7F4-384792490D5F}" destId="{4222757D-9A94-46A2-AB24-99C354CE7E66}" srcOrd="2" destOrd="0" presId="urn:microsoft.com/office/officeart/2005/8/layout/lProcess2"/>
    <dgm:cxn modelId="{3C99A5CF-049B-4891-9D8B-FA7F0C709E40}" type="presParOf" srcId="{5F945856-9592-462C-B7F4-384792490D5F}" destId="{87C2D50F-EF51-4682-BBEB-0BB68B48F395}" srcOrd="3" destOrd="0" presId="urn:microsoft.com/office/officeart/2005/8/layout/lProcess2"/>
    <dgm:cxn modelId="{D9CA74FA-D75D-4A38-9F55-72E13A0BCF0A}" type="presParOf" srcId="{5F945856-9592-462C-B7F4-384792490D5F}" destId="{FECAF977-2C0D-456A-8AEA-03FDD36AE404}" srcOrd="4" destOrd="0" presId="urn:microsoft.com/office/officeart/2005/8/layout/lProcess2"/>
    <dgm:cxn modelId="{DDB10047-71CA-4F52-9080-13719AA6C944}" type="presParOf" srcId="{80680206-277C-45E6-9494-27E98EC5558D}" destId="{786E5F72-A3E1-4F7C-AB62-EE9353218C17}" srcOrd="3" destOrd="0" presId="urn:microsoft.com/office/officeart/2005/8/layout/lProcess2"/>
    <dgm:cxn modelId="{33030C5E-07DA-4A23-93D6-FC89D9A12E25}" type="presParOf" srcId="{80680206-277C-45E6-9494-27E98EC5558D}" destId="{C1A4E2FE-B76F-4617-BD53-ED167823A4C7}" srcOrd="4" destOrd="0" presId="urn:microsoft.com/office/officeart/2005/8/layout/lProcess2"/>
    <dgm:cxn modelId="{9E619106-852E-4688-9316-627A0D7DC563}" type="presParOf" srcId="{C1A4E2FE-B76F-4617-BD53-ED167823A4C7}" destId="{7C00C659-06EE-4735-BE46-F70CE3BF7DD5}" srcOrd="0" destOrd="0" presId="urn:microsoft.com/office/officeart/2005/8/layout/lProcess2"/>
    <dgm:cxn modelId="{68D99794-8CF7-4775-B077-C29CC5963C23}" type="presParOf" srcId="{C1A4E2FE-B76F-4617-BD53-ED167823A4C7}" destId="{B37F3485-1EAF-488A-AE19-973A5E54B0D8}" srcOrd="1" destOrd="0" presId="urn:microsoft.com/office/officeart/2005/8/layout/lProcess2"/>
    <dgm:cxn modelId="{F7251011-05DE-47AF-9E99-27BD26A99262}" type="presParOf" srcId="{C1A4E2FE-B76F-4617-BD53-ED167823A4C7}" destId="{00D4D2F1-C7E1-49F7-949F-585CFA265EF4}" srcOrd="2" destOrd="0" presId="urn:microsoft.com/office/officeart/2005/8/layout/lProcess2"/>
    <dgm:cxn modelId="{2AF0D960-7CE1-487C-B735-34345EE8E72A}" type="presParOf" srcId="{00D4D2F1-C7E1-49F7-949F-585CFA265EF4}" destId="{6A8A397A-7F64-495A-9225-D076179C2210}" srcOrd="0" destOrd="0" presId="urn:microsoft.com/office/officeart/2005/8/layout/lProcess2"/>
    <dgm:cxn modelId="{95FEF04A-0230-44D9-B9EF-A2170FA35414}" type="presParOf" srcId="{6A8A397A-7F64-495A-9225-D076179C2210}" destId="{EEC54A4D-F3BF-47CF-82A1-9702AB9A6A01}" srcOrd="0" destOrd="0" presId="urn:microsoft.com/office/officeart/2005/8/layout/lProcess2"/>
    <dgm:cxn modelId="{57303912-3405-4444-9ED7-13A38AC5D840}" type="presParOf" srcId="{6A8A397A-7F64-495A-9225-D076179C2210}" destId="{51F0658F-1F2E-4014-BE9B-9BEBAC482AE0}" srcOrd="1" destOrd="0" presId="urn:microsoft.com/office/officeart/2005/8/layout/lProcess2"/>
    <dgm:cxn modelId="{C28B0374-78FC-4B3A-966C-7A0B63718E5B}" type="presParOf" srcId="{6A8A397A-7F64-495A-9225-D076179C2210}" destId="{0A322540-E15A-4892-8B86-B26545F02B4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9CD35-5EE2-874A-95DD-42296D9972B9}">
      <dsp:nvSpPr>
        <dsp:cNvPr id="0" name=""/>
        <dsp:cNvSpPr/>
      </dsp:nvSpPr>
      <dsp:spPr>
        <a:xfrm>
          <a:off x="648292" y="0"/>
          <a:ext cx="7344816" cy="416066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0C87AA-3636-634C-9DFF-32AA9FD4EFA5}">
      <dsp:nvSpPr>
        <dsp:cNvPr id="0" name=""/>
        <dsp:cNvSpPr/>
      </dsp:nvSpPr>
      <dsp:spPr>
        <a:xfrm>
          <a:off x="2953" y="1248198"/>
          <a:ext cx="1918900" cy="1664264"/>
        </a:xfrm>
        <a:prstGeom prst="roundRect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Liderazgo en Costos</a:t>
          </a:r>
          <a:endParaRPr lang="es-ES_tradnl" sz="2200" kern="1200" dirty="0"/>
        </a:p>
      </dsp:txBody>
      <dsp:txXfrm>
        <a:off x="84196" y="1329441"/>
        <a:ext cx="1756414" cy="1501778"/>
      </dsp:txXfrm>
    </dsp:sp>
    <dsp:sp modelId="{899B96EC-7434-3E43-919A-B4A96B3F7C8E}">
      <dsp:nvSpPr>
        <dsp:cNvPr id="0" name=""/>
        <dsp:cNvSpPr/>
      </dsp:nvSpPr>
      <dsp:spPr>
        <a:xfrm>
          <a:off x="2241670" y="1248198"/>
          <a:ext cx="1918900" cy="1664264"/>
        </a:xfrm>
        <a:prstGeom prst="roundRect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Diferenciación</a:t>
          </a:r>
          <a:endParaRPr lang="es-ES_tradnl" sz="2000" kern="1200" dirty="0"/>
        </a:p>
      </dsp:txBody>
      <dsp:txXfrm>
        <a:off x="2322913" y="1329441"/>
        <a:ext cx="1756414" cy="1501778"/>
      </dsp:txXfrm>
    </dsp:sp>
    <dsp:sp modelId="{E74252A6-E16E-964C-A42C-25888123FB52}">
      <dsp:nvSpPr>
        <dsp:cNvPr id="0" name=""/>
        <dsp:cNvSpPr/>
      </dsp:nvSpPr>
      <dsp:spPr>
        <a:xfrm>
          <a:off x="4480388" y="1248198"/>
          <a:ext cx="1918900" cy="1664264"/>
        </a:xfrm>
        <a:prstGeom prst="roundRect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Especialista</a:t>
          </a:r>
          <a:endParaRPr lang="es-ES_tradnl" sz="2200" kern="1200" dirty="0"/>
        </a:p>
      </dsp:txBody>
      <dsp:txXfrm>
        <a:off x="4561631" y="1329441"/>
        <a:ext cx="1756414" cy="1501778"/>
      </dsp:txXfrm>
    </dsp:sp>
    <dsp:sp modelId="{8F66EF36-4FE3-894B-9BB4-4CA95EC8FB84}">
      <dsp:nvSpPr>
        <dsp:cNvPr id="0" name=""/>
        <dsp:cNvSpPr/>
      </dsp:nvSpPr>
      <dsp:spPr>
        <a:xfrm>
          <a:off x="6719105" y="1248198"/>
          <a:ext cx="1918900" cy="1664264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Ventaja Competitiva</a:t>
          </a:r>
          <a:endParaRPr lang="es-ES_tradnl" sz="2200" kern="1200" dirty="0"/>
        </a:p>
      </dsp:txBody>
      <dsp:txXfrm>
        <a:off x="6800348" y="1329441"/>
        <a:ext cx="1756414" cy="15017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2ED29-D316-40D9-821B-BB80DFE26A31}">
      <dsp:nvSpPr>
        <dsp:cNvPr id="0" name=""/>
        <dsp:cNvSpPr/>
      </dsp:nvSpPr>
      <dsp:spPr>
        <a:xfrm>
          <a:off x="1028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Intensivo</a:t>
          </a:r>
          <a:endParaRPr lang="es-CL" sz="3000" kern="1200" dirty="0"/>
        </a:p>
      </dsp:txBody>
      <dsp:txXfrm>
        <a:off x="1028" y="0"/>
        <a:ext cx="2673906" cy="1626393"/>
      </dsp:txXfrm>
    </dsp:sp>
    <dsp:sp modelId="{227B6072-DBC5-4730-B76C-87ADC501F5EC}">
      <dsp:nvSpPr>
        <dsp:cNvPr id="0" name=""/>
        <dsp:cNvSpPr/>
      </dsp:nvSpPr>
      <dsp:spPr>
        <a:xfrm>
          <a:off x="268419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Penetración de mercado</a:t>
          </a:r>
          <a:endParaRPr lang="es-CL" sz="2000" b="1" kern="1200" dirty="0"/>
        </a:p>
      </dsp:txBody>
      <dsp:txXfrm>
        <a:off x="299614" y="1658051"/>
        <a:ext cx="2076735" cy="1002680"/>
      </dsp:txXfrm>
    </dsp:sp>
    <dsp:sp modelId="{F83AA8AD-99B3-42ED-AC78-18D0E6866DB9}">
      <dsp:nvSpPr>
        <dsp:cNvPr id="0" name=""/>
        <dsp:cNvSpPr/>
      </dsp:nvSpPr>
      <dsp:spPr>
        <a:xfrm>
          <a:off x="268419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mercados</a:t>
          </a:r>
          <a:endParaRPr lang="es-CL" sz="2000" b="1" kern="1200" dirty="0"/>
        </a:p>
      </dsp:txBody>
      <dsp:txXfrm>
        <a:off x="299614" y="2886979"/>
        <a:ext cx="2076735" cy="1002680"/>
      </dsp:txXfrm>
    </dsp:sp>
    <dsp:sp modelId="{B8EFF672-6D1A-4706-93D4-AABAF5253438}">
      <dsp:nvSpPr>
        <dsp:cNvPr id="0" name=""/>
        <dsp:cNvSpPr/>
      </dsp:nvSpPr>
      <dsp:spPr>
        <a:xfrm>
          <a:off x="268419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productos</a:t>
          </a:r>
          <a:endParaRPr lang="es-CL" sz="2000" b="1" kern="1200" dirty="0"/>
        </a:p>
      </dsp:txBody>
      <dsp:txXfrm>
        <a:off x="299614" y="4115907"/>
        <a:ext cx="2076735" cy="1002680"/>
      </dsp:txXfrm>
    </dsp:sp>
    <dsp:sp modelId="{3D1D1D0D-FE8A-4D32-86B0-E85F5189D7A1}">
      <dsp:nvSpPr>
        <dsp:cNvPr id="0" name=""/>
        <dsp:cNvSpPr/>
      </dsp:nvSpPr>
      <dsp:spPr>
        <a:xfrm>
          <a:off x="287547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Integrado</a:t>
          </a:r>
          <a:endParaRPr lang="es-CL" sz="3000" kern="1200" dirty="0"/>
        </a:p>
      </dsp:txBody>
      <dsp:txXfrm>
        <a:off x="2875477" y="0"/>
        <a:ext cx="2673906" cy="1626393"/>
      </dsp:txXfrm>
    </dsp:sp>
    <dsp:sp modelId="{32DC540D-F32B-486B-92CD-7ABD59195C90}">
      <dsp:nvSpPr>
        <dsp:cNvPr id="0" name=""/>
        <dsp:cNvSpPr/>
      </dsp:nvSpPr>
      <dsp:spPr>
        <a:xfrm>
          <a:off x="3142868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atrás</a:t>
          </a:r>
        </a:p>
      </dsp:txBody>
      <dsp:txXfrm>
        <a:off x="3174063" y="1658051"/>
        <a:ext cx="2076735" cy="1002680"/>
      </dsp:txXfrm>
    </dsp:sp>
    <dsp:sp modelId="{4222757D-9A94-46A2-AB24-99C354CE7E66}">
      <dsp:nvSpPr>
        <dsp:cNvPr id="0" name=""/>
        <dsp:cNvSpPr/>
      </dsp:nvSpPr>
      <dsp:spPr>
        <a:xfrm>
          <a:off x="3142868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adelante</a:t>
          </a:r>
        </a:p>
      </dsp:txBody>
      <dsp:txXfrm>
        <a:off x="3174063" y="2886979"/>
        <a:ext cx="2076735" cy="1002680"/>
      </dsp:txXfrm>
    </dsp:sp>
    <dsp:sp modelId="{FECAF977-2C0D-456A-8AEA-03FDD36AE404}">
      <dsp:nvSpPr>
        <dsp:cNvPr id="0" name=""/>
        <dsp:cNvSpPr/>
      </dsp:nvSpPr>
      <dsp:spPr>
        <a:xfrm>
          <a:off x="3142868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horizontal</a:t>
          </a:r>
        </a:p>
      </dsp:txBody>
      <dsp:txXfrm>
        <a:off x="3174063" y="4115907"/>
        <a:ext cx="2076735" cy="1002680"/>
      </dsp:txXfrm>
    </dsp:sp>
    <dsp:sp modelId="{7C00C659-06EE-4735-BE46-F70CE3BF7DD5}">
      <dsp:nvSpPr>
        <dsp:cNvPr id="0" name=""/>
        <dsp:cNvSpPr/>
      </dsp:nvSpPr>
      <dsp:spPr>
        <a:xfrm>
          <a:off x="574992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Diversificado</a:t>
          </a:r>
          <a:endParaRPr lang="es-CL" sz="3000" kern="1200" dirty="0"/>
        </a:p>
      </dsp:txBody>
      <dsp:txXfrm>
        <a:off x="5749927" y="0"/>
        <a:ext cx="2673906" cy="1626393"/>
      </dsp:txXfrm>
    </dsp:sp>
    <dsp:sp modelId="{EEC54A4D-F3BF-47CF-82A1-9702AB9A6A01}">
      <dsp:nvSpPr>
        <dsp:cNvPr id="0" name=""/>
        <dsp:cNvSpPr/>
      </dsp:nvSpPr>
      <dsp:spPr>
        <a:xfrm>
          <a:off x="6017317" y="1627981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Diversificación concéntrica</a:t>
          </a:r>
          <a:endParaRPr lang="es-CL" sz="2000" kern="1200" dirty="0"/>
        </a:p>
      </dsp:txBody>
      <dsp:txXfrm>
        <a:off x="6065193" y="1675857"/>
        <a:ext cx="2043373" cy="1538847"/>
      </dsp:txXfrm>
    </dsp:sp>
    <dsp:sp modelId="{0A322540-E15A-4892-8B86-B26545F02B4E}">
      <dsp:nvSpPr>
        <dsp:cNvPr id="0" name=""/>
        <dsp:cNvSpPr/>
      </dsp:nvSpPr>
      <dsp:spPr>
        <a:xfrm>
          <a:off x="6017317" y="3514058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Diversificación pura</a:t>
          </a:r>
          <a:endParaRPr lang="es-CL" sz="2000" kern="1200" dirty="0"/>
        </a:p>
      </dsp:txBody>
      <dsp:txXfrm>
        <a:off x="6065193" y="3561934"/>
        <a:ext cx="2043373" cy="15388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29ACF-692D-4D1E-BF85-DDCCD8C3BDBB}">
      <dsp:nvSpPr>
        <dsp:cNvPr id="0" name=""/>
        <dsp:cNvSpPr/>
      </dsp:nvSpPr>
      <dsp:spPr>
        <a:xfrm>
          <a:off x="1501775" y="0"/>
          <a:ext cx="5421312" cy="542131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8C1B4E-E29E-4D3D-8AE0-4BD829EF9346}">
      <dsp:nvSpPr>
        <dsp:cNvPr id="0" name=""/>
        <dsp:cNvSpPr/>
      </dsp:nvSpPr>
      <dsp:spPr>
        <a:xfrm>
          <a:off x="2016799" y="515024"/>
          <a:ext cx="2114311" cy="21143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b="1" kern="1200" dirty="0" smtClean="0"/>
            <a:t>Estrategia del Líder</a:t>
          </a:r>
          <a:endParaRPr lang="es-CL" sz="2300" b="1" kern="1200" dirty="0"/>
        </a:p>
      </dsp:txBody>
      <dsp:txXfrm>
        <a:off x="2120011" y="618236"/>
        <a:ext cx="1907887" cy="1907887"/>
      </dsp:txXfrm>
    </dsp:sp>
    <dsp:sp modelId="{146ECC98-8166-4EA8-8438-312B29B2E5B8}">
      <dsp:nvSpPr>
        <dsp:cNvPr id="0" name=""/>
        <dsp:cNvSpPr/>
      </dsp:nvSpPr>
      <dsp:spPr>
        <a:xfrm>
          <a:off x="4293750" y="515024"/>
          <a:ext cx="2114311" cy="211431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b="1" kern="1200" dirty="0" smtClean="0"/>
            <a:t>Estrategia del Retador</a:t>
          </a:r>
          <a:endParaRPr lang="es-CL" sz="2300" b="1" kern="1200" dirty="0"/>
        </a:p>
      </dsp:txBody>
      <dsp:txXfrm>
        <a:off x="4396962" y="618236"/>
        <a:ext cx="1907887" cy="1907887"/>
      </dsp:txXfrm>
    </dsp:sp>
    <dsp:sp modelId="{3E6CCD8C-1422-46CC-B860-C6A08F6AA0A2}">
      <dsp:nvSpPr>
        <dsp:cNvPr id="0" name=""/>
        <dsp:cNvSpPr/>
      </dsp:nvSpPr>
      <dsp:spPr>
        <a:xfrm>
          <a:off x="2016799" y="2791975"/>
          <a:ext cx="2114311" cy="211431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b="1" kern="1200" dirty="0" smtClean="0"/>
            <a:t>Estrategia del Seguidor</a:t>
          </a:r>
          <a:endParaRPr lang="es-CL" sz="2300" b="1" kern="1200" dirty="0"/>
        </a:p>
      </dsp:txBody>
      <dsp:txXfrm>
        <a:off x="2120011" y="2895187"/>
        <a:ext cx="1907887" cy="1907887"/>
      </dsp:txXfrm>
    </dsp:sp>
    <dsp:sp modelId="{F3701B95-08EB-4B4F-B937-35AD37F42D63}">
      <dsp:nvSpPr>
        <dsp:cNvPr id="0" name=""/>
        <dsp:cNvSpPr/>
      </dsp:nvSpPr>
      <dsp:spPr>
        <a:xfrm>
          <a:off x="4293750" y="2791975"/>
          <a:ext cx="2114311" cy="21143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b="1" kern="1200" dirty="0" smtClean="0"/>
            <a:t>Estrategia del Especialista</a:t>
          </a:r>
          <a:endParaRPr lang="es-CL" sz="2300" b="1" kern="1200" dirty="0"/>
        </a:p>
      </dsp:txBody>
      <dsp:txXfrm>
        <a:off x="4396962" y="2895187"/>
        <a:ext cx="1907887" cy="1907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2ED29-D316-40D9-821B-BB80DFE26A31}">
      <dsp:nvSpPr>
        <dsp:cNvPr id="0" name=""/>
        <dsp:cNvSpPr/>
      </dsp:nvSpPr>
      <dsp:spPr>
        <a:xfrm>
          <a:off x="1028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Intensivo</a:t>
          </a:r>
          <a:endParaRPr lang="es-CL" sz="3000" kern="1200" dirty="0"/>
        </a:p>
      </dsp:txBody>
      <dsp:txXfrm>
        <a:off x="1028" y="0"/>
        <a:ext cx="2673906" cy="1626393"/>
      </dsp:txXfrm>
    </dsp:sp>
    <dsp:sp modelId="{227B6072-DBC5-4730-B76C-87ADC501F5EC}">
      <dsp:nvSpPr>
        <dsp:cNvPr id="0" name=""/>
        <dsp:cNvSpPr/>
      </dsp:nvSpPr>
      <dsp:spPr>
        <a:xfrm>
          <a:off x="268419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Penetración de mercado</a:t>
          </a:r>
          <a:endParaRPr lang="es-CL" sz="2000" b="1" kern="1200" dirty="0"/>
        </a:p>
      </dsp:txBody>
      <dsp:txXfrm>
        <a:off x="299614" y="1658051"/>
        <a:ext cx="2076735" cy="1002680"/>
      </dsp:txXfrm>
    </dsp:sp>
    <dsp:sp modelId="{F83AA8AD-99B3-42ED-AC78-18D0E6866DB9}">
      <dsp:nvSpPr>
        <dsp:cNvPr id="0" name=""/>
        <dsp:cNvSpPr/>
      </dsp:nvSpPr>
      <dsp:spPr>
        <a:xfrm>
          <a:off x="268419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mercados</a:t>
          </a:r>
          <a:endParaRPr lang="es-CL" sz="2000" b="1" kern="1200" dirty="0"/>
        </a:p>
      </dsp:txBody>
      <dsp:txXfrm>
        <a:off x="299614" y="2886979"/>
        <a:ext cx="2076735" cy="1002680"/>
      </dsp:txXfrm>
    </dsp:sp>
    <dsp:sp modelId="{B8EFF672-6D1A-4706-93D4-AABAF5253438}">
      <dsp:nvSpPr>
        <dsp:cNvPr id="0" name=""/>
        <dsp:cNvSpPr/>
      </dsp:nvSpPr>
      <dsp:spPr>
        <a:xfrm>
          <a:off x="268419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productos</a:t>
          </a:r>
          <a:endParaRPr lang="es-CL" sz="2000" b="1" kern="1200" dirty="0"/>
        </a:p>
      </dsp:txBody>
      <dsp:txXfrm>
        <a:off x="299614" y="4115907"/>
        <a:ext cx="2076735" cy="1002680"/>
      </dsp:txXfrm>
    </dsp:sp>
    <dsp:sp modelId="{3D1D1D0D-FE8A-4D32-86B0-E85F5189D7A1}">
      <dsp:nvSpPr>
        <dsp:cNvPr id="0" name=""/>
        <dsp:cNvSpPr/>
      </dsp:nvSpPr>
      <dsp:spPr>
        <a:xfrm>
          <a:off x="287547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Integrado</a:t>
          </a:r>
          <a:endParaRPr lang="es-CL" sz="3000" kern="1200" dirty="0"/>
        </a:p>
      </dsp:txBody>
      <dsp:txXfrm>
        <a:off x="2875477" y="0"/>
        <a:ext cx="2673906" cy="1626393"/>
      </dsp:txXfrm>
    </dsp:sp>
    <dsp:sp modelId="{32DC540D-F32B-486B-92CD-7ABD59195C90}">
      <dsp:nvSpPr>
        <dsp:cNvPr id="0" name=""/>
        <dsp:cNvSpPr/>
      </dsp:nvSpPr>
      <dsp:spPr>
        <a:xfrm>
          <a:off x="3142868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atrás</a:t>
          </a:r>
        </a:p>
      </dsp:txBody>
      <dsp:txXfrm>
        <a:off x="3174063" y="1658051"/>
        <a:ext cx="2076735" cy="1002680"/>
      </dsp:txXfrm>
    </dsp:sp>
    <dsp:sp modelId="{4222757D-9A94-46A2-AB24-99C354CE7E66}">
      <dsp:nvSpPr>
        <dsp:cNvPr id="0" name=""/>
        <dsp:cNvSpPr/>
      </dsp:nvSpPr>
      <dsp:spPr>
        <a:xfrm>
          <a:off x="3142868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adelante</a:t>
          </a:r>
        </a:p>
      </dsp:txBody>
      <dsp:txXfrm>
        <a:off x="3174063" y="2886979"/>
        <a:ext cx="2076735" cy="1002680"/>
      </dsp:txXfrm>
    </dsp:sp>
    <dsp:sp modelId="{FECAF977-2C0D-456A-8AEA-03FDD36AE404}">
      <dsp:nvSpPr>
        <dsp:cNvPr id="0" name=""/>
        <dsp:cNvSpPr/>
      </dsp:nvSpPr>
      <dsp:spPr>
        <a:xfrm>
          <a:off x="3142868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horizontal</a:t>
          </a:r>
        </a:p>
      </dsp:txBody>
      <dsp:txXfrm>
        <a:off x="3174063" y="4115907"/>
        <a:ext cx="2076735" cy="1002680"/>
      </dsp:txXfrm>
    </dsp:sp>
    <dsp:sp modelId="{7C00C659-06EE-4735-BE46-F70CE3BF7DD5}">
      <dsp:nvSpPr>
        <dsp:cNvPr id="0" name=""/>
        <dsp:cNvSpPr/>
      </dsp:nvSpPr>
      <dsp:spPr>
        <a:xfrm>
          <a:off x="574992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Diversificado</a:t>
          </a:r>
          <a:endParaRPr lang="es-CL" sz="3000" kern="1200" dirty="0"/>
        </a:p>
      </dsp:txBody>
      <dsp:txXfrm>
        <a:off x="5749927" y="0"/>
        <a:ext cx="2673906" cy="1626393"/>
      </dsp:txXfrm>
    </dsp:sp>
    <dsp:sp modelId="{EEC54A4D-F3BF-47CF-82A1-9702AB9A6A01}">
      <dsp:nvSpPr>
        <dsp:cNvPr id="0" name=""/>
        <dsp:cNvSpPr/>
      </dsp:nvSpPr>
      <dsp:spPr>
        <a:xfrm>
          <a:off x="6017317" y="1627981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Diversificación concéntrica</a:t>
          </a:r>
          <a:endParaRPr lang="es-CL" sz="2000" kern="1200" dirty="0"/>
        </a:p>
      </dsp:txBody>
      <dsp:txXfrm>
        <a:off x="6065193" y="1675857"/>
        <a:ext cx="2043373" cy="1538847"/>
      </dsp:txXfrm>
    </dsp:sp>
    <dsp:sp modelId="{0A322540-E15A-4892-8B86-B26545F02B4E}">
      <dsp:nvSpPr>
        <dsp:cNvPr id="0" name=""/>
        <dsp:cNvSpPr/>
      </dsp:nvSpPr>
      <dsp:spPr>
        <a:xfrm>
          <a:off x="6017317" y="3514058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smtClean="0"/>
            <a:t>Diversificación pura</a:t>
          </a:r>
          <a:endParaRPr lang="es-CL" sz="2000" kern="1200" dirty="0"/>
        </a:p>
      </dsp:txBody>
      <dsp:txXfrm>
        <a:off x="6065193" y="3561934"/>
        <a:ext cx="2043373" cy="1538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2ED29-D316-40D9-821B-BB80DFE26A31}">
      <dsp:nvSpPr>
        <dsp:cNvPr id="0" name=""/>
        <dsp:cNvSpPr/>
      </dsp:nvSpPr>
      <dsp:spPr>
        <a:xfrm>
          <a:off x="1028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Intensivo</a:t>
          </a:r>
          <a:endParaRPr lang="es-CL" sz="3000" kern="1200" dirty="0"/>
        </a:p>
      </dsp:txBody>
      <dsp:txXfrm>
        <a:off x="1028" y="0"/>
        <a:ext cx="2673906" cy="1626393"/>
      </dsp:txXfrm>
    </dsp:sp>
    <dsp:sp modelId="{227B6072-DBC5-4730-B76C-87ADC501F5EC}">
      <dsp:nvSpPr>
        <dsp:cNvPr id="0" name=""/>
        <dsp:cNvSpPr/>
      </dsp:nvSpPr>
      <dsp:spPr>
        <a:xfrm>
          <a:off x="268419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Penetración de mercado</a:t>
          </a:r>
          <a:endParaRPr lang="es-CL" sz="2000" b="1" kern="1200" dirty="0"/>
        </a:p>
      </dsp:txBody>
      <dsp:txXfrm>
        <a:off x="299614" y="1658051"/>
        <a:ext cx="2076735" cy="1002680"/>
      </dsp:txXfrm>
    </dsp:sp>
    <dsp:sp modelId="{F83AA8AD-99B3-42ED-AC78-18D0E6866DB9}">
      <dsp:nvSpPr>
        <dsp:cNvPr id="0" name=""/>
        <dsp:cNvSpPr/>
      </dsp:nvSpPr>
      <dsp:spPr>
        <a:xfrm>
          <a:off x="268419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mercados</a:t>
          </a:r>
          <a:endParaRPr lang="es-CL" sz="2000" b="1" kern="1200" dirty="0"/>
        </a:p>
      </dsp:txBody>
      <dsp:txXfrm>
        <a:off x="299614" y="2886979"/>
        <a:ext cx="2076735" cy="1002680"/>
      </dsp:txXfrm>
    </dsp:sp>
    <dsp:sp modelId="{B8EFF672-6D1A-4706-93D4-AABAF5253438}">
      <dsp:nvSpPr>
        <dsp:cNvPr id="0" name=""/>
        <dsp:cNvSpPr/>
      </dsp:nvSpPr>
      <dsp:spPr>
        <a:xfrm>
          <a:off x="268419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productos</a:t>
          </a:r>
          <a:endParaRPr lang="es-CL" sz="2000" b="1" kern="1200" dirty="0"/>
        </a:p>
      </dsp:txBody>
      <dsp:txXfrm>
        <a:off x="299614" y="4115907"/>
        <a:ext cx="2076735" cy="1002680"/>
      </dsp:txXfrm>
    </dsp:sp>
    <dsp:sp modelId="{3D1D1D0D-FE8A-4D32-86B0-E85F5189D7A1}">
      <dsp:nvSpPr>
        <dsp:cNvPr id="0" name=""/>
        <dsp:cNvSpPr/>
      </dsp:nvSpPr>
      <dsp:spPr>
        <a:xfrm>
          <a:off x="287547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Integrado</a:t>
          </a:r>
          <a:endParaRPr lang="es-CL" sz="3000" kern="1200" dirty="0"/>
        </a:p>
      </dsp:txBody>
      <dsp:txXfrm>
        <a:off x="2875477" y="0"/>
        <a:ext cx="2673906" cy="1626393"/>
      </dsp:txXfrm>
    </dsp:sp>
    <dsp:sp modelId="{32DC540D-F32B-486B-92CD-7ABD59195C90}">
      <dsp:nvSpPr>
        <dsp:cNvPr id="0" name=""/>
        <dsp:cNvSpPr/>
      </dsp:nvSpPr>
      <dsp:spPr>
        <a:xfrm>
          <a:off x="3142868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atrás</a:t>
          </a:r>
        </a:p>
      </dsp:txBody>
      <dsp:txXfrm>
        <a:off x="3174063" y="1658051"/>
        <a:ext cx="2076735" cy="1002680"/>
      </dsp:txXfrm>
    </dsp:sp>
    <dsp:sp modelId="{4222757D-9A94-46A2-AB24-99C354CE7E66}">
      <dsp:nvSpPr>
        <dsp:cNvPr id="0" name=""/>
        <dsp:cNvSpPr/>
      </dsp:nvSpPr>
      <dsp:spPr>
        <a:xfrm>
          <a:off x="3142868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adelante</a:t>
          </a:r>
        </a:p>
      </dsp:txBody>
      <dsp:txXfrm>
        <a:off x="3174063" y="2886979"/>
        <a:ext cx="2076735" cy="1002680"/>
      </dsp:txXfrm>
    </dsp:sp>
    <dsp:sp modelId="{FECAF977-2C0D-456A-8AEA-03FDD36AE404}">
      <dsp:nvSpPr>
        <dsp:cNvPr id="0" name=""/>
        <dsp:cNvSpPr/>
      </dsp:nvSpPr>
      <dsp:spPr>
        <a:xfrm>
          <a:off x="3142868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horizontal</a:t>
          </a:r>
        </a:p>
      </dsp:txBody>
      <dsp:txXfrm>
        <a:off x="3174063" y="4115907"/>
        <a:ext cx="2076735" cy="1002680"/>
      </dsp:txXfrm>
    </dsp:sp>
    <dsp:sp modelId="{7C00C659-06EE-4735-BE46-F70CE3BF7DD5}">
      <dsp:nvSpPr>
        <dsp:cNvPr id="0" name=""/>
        <dsp:cNvSpPr/>
      </dsp:nvSpPr>
      <dsp:spPr>
        <a:xfrm>
          <a:off x="574992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Diversificado</a:t>
          </a:r>
          <a:endParaRPr lang="es-CL" sz="3000" kern="1200" dirty="0"/>
        </a:p>
      </dsp:txBody>
      <dsp:txXfrm>
        <a:off x="5749927" y="0"/>
        <a:ext cx="2673906" cy="1626393"/>
      </dsp:txXfrm>
    </dsp:sp>
    <dsp:sp modelId="{EEC54A4D-F3BF-47CF-82A1-9702AB9A6A01}">
      <dsp:nvSpPr>
        <dsp:cNvPr id="0" name=""/>
        <dsp:cNvSpPr/>
      </dsp:nvSpPr>
      <dsp:spPr>
        <a:xfrm>
          <a:off x="6017317" y="1627981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Diversificación concéntrica</a:t>
          </a:r>
          <a:endParaRPr lang="es-CL" sz="2000" kern="1200" dirty="0"/>
        </a:p>
      </dsp:txBody>
      <dsp:txXfrm>
        <a:off x="6065193" y="1675857"/>
        <a:ext cx="2043373" cy="1538847"/>
      </dsp:txXfrm>
    </dsp:sp>
    <dsp:sp modelId="{0A322540-E15A-4892-8B86-B26545F02B4E}">
      <dsp:nvSpPr>
        <dsp:cNvPr id="0" name=""/>
        <dsp:cNvSpPr/>
      </dsp:nvSpPr>
      <dsp:spPr>
        <a:xfrm>
          <a:off x="6017317" y="3514058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smtClean="0"/>
            <a:t>Diversificación pura</a:t>
          </a:r>
          <a:endParaRPr lang="es-CL" sz="2000" kern="1200" dirty="0"/>
        </a:p>
      </dsp:txBody>
      <dsp:txXfrm>
        <a:off x="6065193" y="3561934"/>
        <a:ext cx="2043373" cy="1538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22A3D-F653-4A0D-A3EC-D1BBB2D994A4}">
      <dsp:nvSpPr>
        <dsp:cNvPr id="0" name=""/>
        <dsp:cNvSpPr/>
      </dsp:nvSpPr>
      <dsp:spPr>
        <a:xfrm>
          <a:off x="3230177" y="1320"/>
          <a:ext cx="2108820" cy="1370733"/>
        </a:xfrm>
        <a:prstGeom prst="roundRect">
          <a:avLst/>
        </a:prstGeom>
        <a:solidFill>
          <a:srgbClr val="210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b="1" kern="1200" dirty="0" smtClean="0"/>
            <a:t>Desarrollo de la base de clientes</a:t>
          </a:r>
          <a:endParaRPr lang="es-CL" sz="1700" b="1" kern="1200" dirty="0"/>
        </a:p>
      </dsp:txBody>
      <dsp:txXfrm>
        <a:off x="3297091" y="68234"/>
        <a:ext cx="1974992" cy="1236905"/>
      </dsp:txXfrm>
    </dsp:sp>
    <dsp:sp modelId="{06D0ED9E-A4FD-41AE-8358-540384F8DA43}">
      <dsp:nvSpPr>
        <dsp:cNvPr id="0" name=""/>
        <dsp:cNvSpPr/>
      </dsp:nvSpPr>
      <dsp:spPr>
        <a:xfrm>
          <a:off x="2018946" y="686686"/>
          <a:ext cx="4531282" cy="4531282"/>
        </a:xfrm>
        <a:custGeom>
          <a:avLst/>
          <a:gdLst/>
          <a:ahLst/>
          <a:cxnLst/>
          <a:rect l="0" t="0" r="0" b="0"/>
          <a:pathLst>
            <a:path>
              <a:moveTo>
                <a:pt x="3335257" y="268380"/>
              </a:moveTo>
              <a:arcTo wR="2265641" hR="2265641" stAng="17890255" swAng="262713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14E4E-FAC8-41C5-AC5C-D2BC752F806D}">
      <dsp:nvSpPr>
        <dsp:cNvPr id="0" name=""/>
        <dsp:cNvSpPr/>
      </dsp:nvSpPr>
      <dsp:spPr>
        <a:xfrm>
          <a:off x="5495818" y="2266961"/>
          <a:ext cx="2108820" cy="1370733"/>
        </a:xfrm>
        <a:prstGeom prst="roundRect">
          <a:avLst/>
        </a:prstGeom>
        <a:solidFill>
          <a:srgbClr val="210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b="1" kern="1200" dirty="0" smtClean="0"/>
            <a:t>Aumento de la participación de mercado sobre competidores</a:t>
          </a:r>
          <a:endParaRPr lang="es-CL" sz="1700" b="1" kern="1200" dirty="0"/>
        </a:p>
      </dsp:txBody>
      <dsp:txXfrm>
        <a:off x="5562732" y="2333875"/>
        <a:ext cx="1974992" cy="1236905"/>
      </dsp:txXfrm>
    </dsp:sp>
    <dsp:sp modelId="{EC331163-0FD5-4292-80ED-54480E469CCA}">
      <dsp:nvSpPr>
        <dsp:cNvPr id="0" name=""/>
        <dsp:cNvSpPr/>
      </dsp:nvSpPr>
      <dsp:spPr>
        <a:xfrm>
          <a:off x="2018946" y="686686"/>
          <a:ext cx="4531282" cy="4531282"/>
        </a:xfrm>
        <a:custGeom>
          <a:avLst/>
          <a:gdLst/>
          <a:ahLst/>
          <a:cxnLst/>
          <a:rect l="0" t="0" r="0" b="0"/>
          <a:pathLst>
            <a:path>
              <a:moveTo>
                <a:pt x="4419862" y="2967396"/>
              </a:moveTo>
              <a:arcTo wR="2265641" hR="2265641" stAng="1082606" swAng="262713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247B8-01BA-429B-AE36-6D2FD990AC72}">
      <dsp:nvSpPr>
        <dsp:cNvPr id="0" name=""/>
        <dsp:cNvSpPr/>
      </dsp:nvSpPr>
      <dsp:spPr>
        <a:xfrm>
          <a:off x="3230177" y="4532602"/>
          <a:ext cx="2108820" cy="1370733"/>
        </a:xfrm>
        <a:prstGeom prst="roundRect">
          <a:avLst/>
        </a:prstGeom>
        <a:solidFill>
          <a:srgbClr val="210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b="1" kern="1200" dirty="0" smtClean="0"/>
            <a:t>Adquisición de mercados</a:t>
          </a:r>
          <a:endParaRPr lang="es-CL" sz="1700" b="1" kern="1200" dirty="0"/>
        </a:p>
      </dsp:txBody>
      <dsp:txXfrm>
        <a:off x="3297091" y="4599516"/>
        <a:ext cx="1974992" cy="1236905"/>
      </dsp:txXfrm>
    </dsp:sp>
    <dsp:sp modelId="{4BDD1CAA-3959-4F3C-A956-989E3C8127FC}">
      <dsp:nvSpPr>
        <dsp:cNvPr id="0" name=""/>
        <dsp:cNvSpPr/>
      </dsp:nvSpPr>
      <dsp:spPr>
        <a:xfrm>
          <a:off x="2018946" y="686686"/>
          <a:ext cx="4531282" cy="4531282"/>
        </a:xfrm>
        <a:custGeom>
          <a:avLst/>
          <a:gdLst/>
          <a:ahLst/>
          <a:cxnLst/>
          <a:rect l="0" t="0" r="0" b="0"/>
          <a:pathLst>
            <a:path>
              <a:moveTo>
                <a:pt x="1196024" y="4262901"/>
              </a:moveTo>
              <a:arcTo wR="2265641" hR="2265641" stAng="7090255" swAng="262713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8EB82-7F2A-4950-BDFD-678F13928FC7}">
      <dsp:nvSpPr>
        <dsp:cNvPr id="0" name=""/>
        <dsp:cNvSpPr/>
      </dsp:nvSpPr>
      <dsp:spPr>
        <a:xfrm>
          <a:off x="964536" y="2266961"/>
          <a:ext cx="2108820" cy="1370733"/>
        </a:xfrm>
        <a:prstGeom prst="roundRect">
          <a:avLst/>
        </a:prstGeom>
        <a:solidFill>
          <a:srgbClr val="210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b="1" kern="1200" dirty="0" smtClean="0"/>
            <a:t>Organización de mercado, establecer reglas al mercado</a:t>
          </a:r>
          <a:endParaRPr lang="es-CL" sz="1700" b="1" kern="1200" dirty="0"/>
        </a:p>
      </dsp:txBody>
      <dsp:txXfrm>
        <a:off x="1031450" y="2333875"/>
        <a:ext cx="1974992" cy="1236905"/>
      </dsp:txXfrm>
    </dsp:sp>
    <dsp:sp modelId="{C31A55ED-D993-4FC8-B1A6-E34F8285ABB0}">
      <dsp:nvSpPr>
        <dsp:cNvPr id="0" name=""/>
        <dsp:cNvSpPr/>
      </dsp:nvSpPr>
      <dsp:spPr>
        <a:xfrm>
          <a:off x="2018946" y="686686"/>
          <a:ext cx="4531282" cy="4531282"/>
        </a:xfrm>
        <a:custGeom>
          <a:avLst/>
          <a:gdLst/>
          <a:ahLst/>
          <a:cxnLst/>
          <a:rect l="0" t="0" r="0" b="0"/>
          <a:pathLst>
            <a:path>
              <a:moveTo>
                <a:pt x="111419" y="1563886"/>
              </a:moveTo>
              <a:arcTo wR="2265641" hR="2265641" stAng="11882606" swAng="262713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2ED29-D316-40D9-821B-BB80DFE26A31}">
      <dsp:nvSpPr>
        <dsp:cNvPr id="0" name=""/>
        <dsp:cNvSpPr/>
      </dsp:nvSpPr>
      <dsp:spPr>
        <a:xfrm>
          <a:off x="0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Intensivo</a:t>
          </a:r>
          <a:endParaRPr lang="es-CL" sz="3000" kern="1200" dirty="0"/>
        </a:p>
      </dsp:txBody>
      <dsp:txXfrm>
        <a:off x="0" y="0"/>
        <a:ext cx="2673906" cy="1626393"/>
      </dsp:txXfrm>
    </dsp:sp>
    <dsp:sp modelId="{227B6072-DBC5-4730-B76C-87ADC501F5EC}">
      <dsp:nvSpPr>
        <dsp:cNvPr id="0" name=""/>
        <dsp:cNvSpPr/>
      </dsp:nvSpPr>
      <dsp:spPr>
        <a:xfrm>
          <a:off x="268419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Penetración de mercado</a:t>
          </a:r>
          <a:endParaRPr lang="es-CL" sz="2000" b="1" kern="1200" dirty="0"/>
        </a:p>
      </dsp:txBody>
      <dsp:txXfrm>
        <a:off x="299614" y="1658051"/>
        <a:ext cx="2076735" cy="1002680"/>
      </dsp:txXfrm>
    </dsp:sp>
    <dsp:sp modelId="{F83AA8AD-99B3-42ED-AC78-18D0E6866DB9}">
      <dsp:nvSpPr>
        <dsp:cNvPr id="0" name=""/>
        <dsp:cNvSpPr/>
      </dsp:nvSpPr>
      <dsp:spPr>
        <a:xfrm>
          <a:off x="268419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mercados</a:t>
          </a:r>
          <a:endParaRPr lang="es-CL" sz="2000" b="1" kern="1200" dirty="0"/>
        </a:p>
      </dsp:txBody>
      <dsp:txXfrm>
        <a:off x="299614" y="2886979"/>
        <a:ext cx="2076735" cy="1002680"/>
      </dsp:txXfrm>
    </dsp:sp>
    <dsp:sp modelId="{B8EFF672-6D1A-4706-93D4-AABAF5253438}">
      <dsp:nvSpPr>
        <dsp:cNvPr id="0" name=""/>
        <dsp:cNvSpPr/>
      </dsp:nvSpPr>
      <dsp:spPr>
        <a:xfrm>
          <a:off x="268419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productos</a:t>
          </a:r>
          <a:endParaRPr lang="es-CL" sz="2000" b="1" kern="1200" dirty="0"/>
        </a:p>
      </dsp:txBody>
      <dsp:txXfrm>
        <a:off x="299614" y="4115907"/>
        <a:ext cx="2076735" cy="1002680"/>
      </dsp:txXfrm>
    </dsp:sp>
    <dsp:sp modelId="{3D1D1D0D-FE8A-4D32-86B0-E85F5189D7A1}">
      <dsp:nvSpPr>
        <dsp:cNvPr id="0" name=""/>
        <dsp:cNvSpPr/>
      </dsp:nvSpPr>
      <dsp:spPr>
        <a:xfrm>
          <a:off x="287547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Integrado</a:t>
          </a:r>
          <a:endParaRPr lang="es-CL" sz="3000" kern="1200" dirty="0"/>
        </a:p>
      </dsp:txBody>
      <dsp:txXfrm>
        <a:off x="2875477" y="0"/>
        <a:ext cx="2673906" cy="1626393"/>
      </dsp:txXfrm>
    </dsp:sp>
    <dsp:sp modelId="{32DC540D-F32B-486B-92CD-7ABD59195C90}">
      <dsp:nvSpPr>
        <dsp:cNvPr id="0" name=""/>
        <dsp:cNvSpPr/>
      </dsp:nvSpPr>
      <dsp:spPr>
        <a:xfrm>
          <a:off x="3142868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atrás</a:t>
          </a:r>
        </a:p>
      </dsp:txBody>
      <dsp:txXfrm>
        <a:off x="3174063" y="1658051"/>
        <a:ext cx="2076735" cy="1002680"/>
      </dsp:txXfrm>
    </dsp:sp>
    <dsp:sp modelId="{4222757D-9A94-46A2-AB24-99C354CE7E66}">
      <dsp:nvSpPr>
        <dsp:cNvPr id="0" name=""/>
        <dsp:cNvSpPr/>
      </dsp:nvSpPr>
      <dsp:spPr>
        <a:xfrm>
          <a:off x="3142868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adelante</a:t>
          </a:r>
        </a:p>
      </dsp:txBody>
      <dsp:txXfrm>
        <a:off x="3174063" y="2886979"/>
        <a:ext cx="2076735" cy="1002680"/>
      </dsp:txXfrm>
    </dsp:sp>
    <dsp:sp modelId="{FECAF977-2C0D-456A-8AEA-03FDD36AE404}">
      <dsp:nvSpPr>
        <dsp:cNvPr id="0" name=""/>
        <dsp:cNvSpPr/>
      </dsp:nvSpPr>
      <dsp:spPr>
        <a:xfrm>
          <a:off x="3142868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horizontal</a:t>
          </a:r>
        </a:p>
      </dsp:txBody>
      <dsp:txXfrm>
        <a:off x="3174063" y="4115907"/>
        <a:ext cx="2076735" cy="1002680"/>
      </dsp:txXfrm>
    </dsp:sp>
    <dsp:sp modelId="{7C00C659-06EE-4735-BE46-F70CE3BF7DD5}">
      <dsp:nvSpPr>
        <dsp:cNvPr id="0" name=""/>
        <dsp:cNvSpPr/>
      </dsp:nvSpPr>
      <dsp:spPr>
        <a:xfrm>
          <a:off x="574992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Diversificado</a:t>
          </a:r>
          <a:endParaRPr lang="es-CL" sz="3000" kern="1200" dirty="0"/>
        </a:p>
      </dsp:txBody>
      <dsp:txXfrm>
        <a:off x="5749927" y="0"/>
        <a:ext cx="2673906" cy="1626393"/>
      </dsp:txXfrm>
    </dsp:sp>
    <dsp:sp modelId="{EEC54A4D-F3BF-47CF-82A1-9702AB9A6A01}">
      <dsp:nvSpPr>
        <dsp:cNvPr id="0" name=""/>
        <dsp:cNvSpPr/>
      </dsp:nvSpPr>
      <dsp:spPr>
        <a:xfrm>
          <a:off x="6017317" y="1627981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Diversificación concéntrica</a:t>
          </a:r>
          <a:endParaRPr lang="es-CL" sz="2000" kern="1200" dirty="0"/>
        </a:p>
      </dsp:txBody>
      <dsp:txXfrm>
        <a:off x="6065193" y="1675857"/>
        <a:ext cx="2043373" cy="1538847"/>
      </dsp:txXfrm>
    </dsp:sp>
    <dsp:sp modelId="{0A322540-E15A-4892-8B86-B26545F02B4E}">
      <dsp:nvSpPr>
        <dsp:cNvPr id="0" name=""/>
        <dsp:cNvSpPr/>
      </dsp:nvSpPr>
      <dsp:spPr>
        <a:xfrm>
          <a:off x="6017317" y="3514058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smtClean="0"/>
            <a:t>Diversificación pura</a:t>
          </a:r>
          <a:endParaRPr lang="es-CL" sz="2000" kern="1200" dirty="0"/>
        </a:p>
      </dsp:txBody>
      <dsp:txXfrm>
        <a:off x="6065193" y="3561934"/>
        <a:ext cx="2043373" cy="15388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22A3D-F653-4A0D-A3EC-D1BBB2D994A4}">
      <dsp:nvSpPr>
        <dsp:cNvPr id="0" name=""/>
        <dsp:cNvSpPr/>
      </dsp:nvSpPr>
      <dsp:spPr>
        <a:xfrm>
          <a:off x="2727615" y="2123"/>
          <a:ext cx="1620331" cy="1053215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Necesidades latentes de clientes</a:t>
          </a:r>
          <a:endParaRPr lang="es-CL" sz="1400" b="1" kern="1200" dirty="0"/>
        </a:p>
      </dsp:txBody>
      <dsp:txXfrm>
        <a:off x="2779029" y="53537"/>
        <a:ext cx="1517503" cy="950387"/>
      </dsp:txXfrm>
    </dsp:sp>
    <dsp:sp modelId="{06D0ED9E-A4FD-41AE-8358-540384F8DA43}">
      <dsp:nvSpPr>
        <dsp:cNvPr id="0" name=""/>
        <dsp:cNvSpPr/>
      </dsp:nvSpPr>
      <dsp:spPr>
        <a:xfrm>
          <a:off x="1798259" y="528730"/>
          <a:ext cx="3479042" cy="3479042"/>
        </a:xfrm>
        <a:custGeom>
          <a:avLst/>
          <a:gdLst/>
          <a:ahLst/>
          <a:cxnLst/>
          <a:rect l="0" t="0" r="0" b="0"/>
          <a:pathLst>
            <a:path>
              <a:moveTo>
                <a:pt x="2561350" y="206377"/>
              </a:moveTo>
              <a:arcTo wR="1739521" hR="1739521" stAng="17891590" swAng="262500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14E4E-FAC8-41C5-AC5C-D2BC752F806D}">
      <dsp:nvSpPr>
        <dsp:cNvPr id="0" name=""/>
        <dsp:cNvSpPr/>
      </dsp:nvSpPr>
      <dsp:spPr>
        <a:xfrm>
          <a:off x="4467136" y="1741644"/>
          <a:ext cx="1620331" cy="1053215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Nuevos segmentos de mercado</a:t>
          </a:r>
          <a:endParaRPr lang="es-CL" sz="1400" b="1" kern="1200" dirty="0"/>
        </a:p>
      </dsp:txBody>
      <dsp:txXfrm>
        <a:off x="4518550" y="1793058"/>
        <a:ext cx="1517503" cy="950387"/>
      </dsp:txXfrm>
    </dsp:sp>
    <dsp:sp modelId="{EC331163-0FD5-4292-80ED-54480E469CCA}">
      <dsp:nvSpPr>
        <dsp:cNvPr id="0" name=""/>
        <dsp:cNvSpPr/>
      </dsp:nvSpPr>
      <dsp:spPr>
        <a:xfrm>
          <a:off x="1798259" y="528730"/>
          <a:ext cx="3479042" cy="3479042"/>
        </a:xfrm>
        <a:custGeom>
          <a:avLst/>
          <a:gdLst/>
          <a:ahLst/>
          <a:cxnLst/>
          <a:rect l="0" t="0" r="0" b="0"/>
          <a:pathLst>
            <a:path>
              <a:moveTo>
                <a:pt x="3393370" y="2278700"/>
              </a:moveTo>
              <a:arcTo wR="1739521" hR="1739521" stAng="1083405" swAng="262500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247B8-01BA-429B-AE36-6D2FD990AC72}">
      <dsp:nvSpPr>
        <dsp:cNvPr id="0" name=""/>
        <dsp:cNvSpPr/>
      </dsp:nvSpPr>
      <dsp:spPr>
        <a:xfrm>
          <a:off x="2727615" y="3481165"/>
          <a:ext cx="1620331" cy="1053215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Nuevos canales de distribución</a:t>
          </a:r>
          <a:endParaRPr lang="es-CL" sz="1400" b="1" kern="1200" dirty="0"/>
        </a:p>
      </dsp:txBody>
      <dsp:txXfrm>
        <a:off x="2779029" y="3532579"/>
        <a:ext cx="1517503" cy="950387"/>
      </dsp:txXfrm>
    </dsp:sp>
    <dsp:sp modelId="{4BDD1CAA-3959-4F3C-A956-989E3C8127FC}">
      <dsp:nvSpPr>
        <dsp:cNvPr id="0" name=""/>
        <dsp:cNvSpPr/>
      </dsp:nvSpPr>
      <dsp:spPr>
        <a:xfrm>
          <a:off x="1798259" y="528730"/>
          <a:ext cx="3479042" cy="3479042"/>
        </a:xfrm>
        <a:custGeom>
          <a:avLst/>
          <a:gdLst/>
          <a:ahLst/>
          <a:cxnLst/>
          <a:rect l="0" t="0" r="0" b="0"/>
          <a:pathLst>
            <a:path>
              <a:moveTo>
                <a:pt x="917691" y="3272665"/>
              </a:moveTo>
              <a:arcTo wR="1739521" hR="1739521" stAng="7091590" swAng="262500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22895-B999-4D87-8D50-DBF140E7990C}">
      <dsp:nvSpPr>
        <dsp:cNvPr id="0" name=""/>
        <dsp:cNvSpPr/>
      </dsp:nvSpPr>
      <dsp:spPr>
        <a:xfrm>
          <a:off x="988094" y="1741644"/>
          <a:ext cx="1620331" cy="1053215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Expansión geográfica</a:t>
          </a:r>
          <a:endParaRPr lang="es-CL" sz="1400" b="1" kern="1200" dirty="0"/>
        </a:p>
      </dsp:txBody>
      <dsp:txXfrm>
        <a:off x="1039508" y="1793058"/>
        <a:ext cx="1517503" cy="950387"/>
      </dsp:txXfrm>
    </dsp:sp>
    <dsp:sp modelId="{696FE131-6A5A-4403-9FE4-2F4B07FB6B09}">
      <dsp:nvSpPr>
        <dsp:cNvPr id="0" name=""/>
        <dsp:cNvSpPr/>
      </dsp:nvSpPr>
      <dsp:spPr>
        <a:xfrm>
          <a:off x="1798259" y="528730"/>
          <a:ext cx="3479042" cy="3479042"/>
        </a:xfrm>
        <a:custGeom>
          <a:avLst/>
          <a:gdLst/>
          <a:ahLst/>
          <a:cxnLst/>
          <a:rect l="0" t="0" r="0" b="0"/>
          <a:pathLst>
            <a:path>
              <a:moveTo>
                <a:pt x="85671" y="1200341"/>
              </a:moveTo>
              <a:arcTo wR="1739521" hR="1739521" stAng="11883405" swAng="262500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2ED29-D316-40D9-821B-BB80DFE26A31}">
      <dsp:nvSpPr>
        <dsp:cNvPr id="0" name=""/>
        <dsp:cNvSpPr/>
      </dsp:nvSpPr>
      <dsp:spPr>
        <a:xfrm>
          <a:off x="0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Intensivo</a:t>
          </a:r>
          <a:endParaRPr lang="es-CL" sz="3000" kern="1200" dirty="0"/>
        </a:p>
      </dsp:txBody>
      <dsp:txXfrm>
        <a:off x="0" y="0"/>
        <a:ext cx="2673906" cy="1626393"/>
      </dsp:txXfrm>
    </dsp:sp>
    <dsp:sp modelId="{227B6072-DBC5-4730-B76C-87ADC501F5EC}">
      <dsp:nvSpPr>
        <dsp:cNvPr id="0" name=""/>
        <dsp:cNvSpPr/>
      </dsp:nvSpPr>
      <dsp:spPr>
        <a:xfrm>
          <a:off x="268419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Penetración de mercado</a:t>
          </a:r>
          <a:endParaRPr lang="es-CL" sz="2000" b="1" kern="1200" dirty="0"/>
        </a:p>
      </dsp:txBody>
      <dsp:txXfrm>
        <a:off x="299614" y="1658051"/>
        <a:ext cx="2076735" cy="1002680"/>
      </dsp:txXfrm>
    </dsp:sp>
    <dsp:sp modelId="{F83AA8AD-99B3-42ED-AC78-18D0E6866DB9}">
      <dsp:nvSpPr>
        <dsp:cNvPr id="0" name=""/>
        <dsp:cNvSpPr/>
      </dsp:nvSpPr>
      <dsp:spPr>
        <a:xfrm>
          <a:off x="268419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mercados</a:t>
          </a:r>
          <a:endParaRPr lang="es-CL" sz="2000" b="1" kern="1200" dirty="0"/>
        </a:p>
      </dsp:txBody>
      <dsp:txXfrm>
        <a:off x="299614" y="2886979"/>
        <a:ext cx="2076735" cy="1002680"/>
      </dsp:txXfrm>
    </dsp:sp>
    <dsp:sp modelId="{B8EFF672-6D1A-4706-93D4-AABAF5253438}">
      <dsp:nvSpPr>
        <dsp:cNvPr id="0" name=""/>
        <dsp:cNvSpPr/>
      </dsp:nvSpPr>
      <dsp:spPr>
        <a:xfrm>
          <a:off x="268419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productos</a:t>
          </a:r>
          <a:endParaRPr lang="es-CL" sz="2000" b="1" kern="1200" dirty="0"/>
        </a:p>
      </dsp:txBody>
      <dsp:txXfrm>
        <a:off x="299614" y="4115907"/>
        <a:ext cx="2076735" cy="1002680"/>
      </dsp:txXfrm>
    </dsp:sp>
    <dsp:sp modelId="{3D1D1D0D-FE8A-4D32-86B0-E85F5189D7A1}">
      <dsp:nvSpPr>
        <dsp:cNvPr id="0" name=""/>
        <dsp:cNvSpPr/>
      </dsp:nvSpPr>
      <dsp:spPr>
        <a:xfrm>
          <a:off x="287547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Integrado</a:t>
          </a:r>
          <a:endParaRPr lang="es-CL" sz="3000" kern="1200" dirty="0"/>
        </a:p>
      </dsp:txBody>
      <dsp:txXfrm>
        <a:off x="2875477" y="0"/>
        <a:ext cx="2673906" cy="1626393"/>
      </dsp:txXfrm>
    </dsp:sp>
    <dsp:sp modelId="{32DC540D-F32B-486B-92CD-7ABD59195C90}">
      <dsp:nvSpPr>
        <dsp:cNvPr id="0" name=""/>
        <dsp:cNvSpPr/>
      </dsp:nvSpPr>
      <dsp:spPr>
        <a:xfrm>
          <a:off x="3142868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atrás</a:t>
          </a:r>
        </a:p>
      </dsp:txBody>
      <dsp:txXfrm>
        <a:off x="3174063" y="1658051"/>
        <a:ext cx="2076735" cy="1002680"/>
      </dsp:txXfrm>
    </dsp:sp>
    <dsp:sp modelId="{4222757D-9A94-46A2-AB24-99C354CE7E66}">
      <dsp:nvSpPr>
        <dsp:cNvPr id="0" name=""/>
        <dsp:cNvSpPr/>
      </dsp:nvSpPr>
      <dsp:spPr>
        <a:xfrm>
          <a:off x="3142868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adelante</a:t>
          </a:r>
        </a:p>
      </dsp:txBody>
      <dsp:txXfrm>
        <a:off x="3174063" y="2886979"/>
        <a:ext cx="2076735" cy="1002680"/>
      </dsp:txXfrm>
    </dsp:sp>
    <dsp:sp modelId="{FECAF977-2C0D-456A-8AEA-03FDD36AE404}">
      <dsp:nvSpPr>
        <dsp:cNvPr id="0" name=""/>
        <dsp:cNvSpPr/>
      </dsp:nvSpPr>
      <dsp:spPr>
        <a:xfrm>
          <a:off x="3142868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horizontal</a:t>
          </a:r>
        </a:p>
      </dsp:txBody>
      <dsp:txXfrm>
        <a:off x="3174063" y="4115907"/>
        <a:ext cx="2076735" cy="1002680"/>
      </dsp:txXfrm>
    </dsp:sp>
    <dsp:sp modelId="{7C00C659-06EE-4735-BE46-F70CE3BF7DD5}">
      <dsp:nvSpPr>
        <dsp:cNvPr id="0" name=""/>
        <dsp:cNvSpPr/>
      </dsp:nvSpPr>
      <dsp:spPr>
        <a:xfrm>
          <a:off x="574992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Diversificado</a:t>
          </a:r>
          <a:endParaRPr lang="es-CL" sz="3000" kern="1200" dirty="0"/>
        </a:p>
      </dsp:txBody>
      <dsp:txXfrm>
        <a:off x="5749927" y="0"/>
        <a:ext cx="2673906" cy="1626393"/>
      </dsp:txXfrm>
    </dsp:sp>
    <dsp:sp modelId="{EEC54A4D-F3BF-47CF-82A1-9702AB9A6A01}">
      <dsp:nvSpPr>
        <dsp:cNvPr id="0" name=""/>
        <dsp:cNvSpPr/>
      </dsp:nvSpPr>
      <dsp:spPr>
        <a:xfrm>
          <a:off x="6017317" y="1627981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Diversificación concéntrica</a:t>
          </a:r>
          <a:endParaRPr lang="es-CL" sz="2000" kern="1200" dirty="0"/>
        </a:p>
      </dsp:txBody>
      <dsp:txXfrm>
        <a:off x="6065193" y="1675857"/>
        <a:ext cx="2043373" cy="1538847"/>
      </dsp:txXfrm>
    </dsp:sp>
    <dsp:sp modelId="{0A322540-E15A-4892-8B86-B26545F02B4E}">
      <dsp:nvSpPr>
        <dsp:cNvPr id="0" name=""/>
        <dsp:cNvSpPr/>
      </dsp:nvSpPr>
      <dsp:spPr>
        <a:xfrm>
          <a:off x="6017317" y="3514058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smtClean="0"/>
            <a:t>Diversificación pura</a:t>
          </a:r>
          <a:endParaRPr lang="es-CL" sz="2000" kern="1200" dirty="0"/>
        </a:p>
      </dsp:txBody>
      <dsp:txXfrm>
        <a:off x="6065193" y="3561934"/>
        <a:ext cx="2043373" cy="15388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22A3D-F653-4A0D-A3EC-D1BBB2D994A4}">
      <dsp:nvSpPr>
        <dsp:cNvPr id="0" name=""/>
        <dsp:cNvSpPr/>
      </dsp:nvSpPr>
      <dsp:spPr>
        <a:xfrm>
          <a:off x="3306386" y="2718"/>
          <a:ext cx="1453313" cy="94465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Innovaciones disruptivas</a:t>
          </a:r>
          <a:endParaRPr lang="es-CL" sz="1400" b="1" kern="1200" dirty="0"/>
        </a:p>
      </dsp:txBody>
      <dsp:txXfrm>
        <a:off x="3352500" y="48832"/>
        <a:ext cx="1361085" cy="852425"/>
      </dsp:txXfrm>
    </dsp:sp>
    <dsp:sp modelId="{06D0ED9E-A4FD-41AE-8358-540384F8DA43}">
      <dsp:nvSpPr>
        <dsp:cNvPr id="0" name=""/>
        <dsp:cNvSpPr/>
      </dsp:nvSpPr>
      <dsp:spPr>
        <a:xfrm>
          <a:off x="1807788" y="475044"/>
          <a:ext cx="4450510" cy="4450510"/>
        </a:xfrm>
        <a:custGeom>
          <a:avLst/>
          <a:gdLst/>
          <a:ahLst/>
          <a:cxnLst/>
          <a:rect l="0" t="0" r="0" b="0"/>
          <a:pathLst>
            <a:path>
              <a:moveTo>
                <a:pt x="2961196" y="125219"/>
              </a:moveTo>
              <a:arcTo wR="2225255" hR="2225255" stAng="17358757" swAng="150092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14E4E-FAC8-41C5-AC5C-D2BC752F806D}">
      <dsp:nvSpPr>
        <dsp:cNvPr id="0" name=""/>
        <dsp:cNvSpPr/>
      </dsp:nvSpPr>
      <dsp:spPr>
        <a:xfrm>
          <a:off x="5233514" y="1115345"/>
          <a:ext cx="1453313" cy="94465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Adición de </a:t>
          </a:r>
          <a:r>
            <a:rPr lang="es-CL" sz="1200" b="1" kern="1200" dirty="0" smtClean="0"/>
            <a:t>características</a:t>
          </a:r>
          <a:endParaRPr lang="es-CL" sz="1200" b="1" kern="1200" dirty="0"/>
        </a:p>
      </dsp:txBody>
      <dsp:txXfrm>
        <a:off x="5279628" y="1161459"/>
        <a:ext cx="1361085" cy="852425"/>
      </dsp:txXfrm>
    </dsp:sp>
    <dsp:sp modelId="{EC331163-0FD5-4292-80ED-54480E469CCA}">
      <dsp:nvSpPr>
        <dsp:cNvPr id="0" name=""/>
        <dsp:cNvSpPr/>
      </dsp:nvSpPr>
      <dsp:spPr>
        <a:xfrm>
          <a:off x="1807788" y="475044"/>
          <a:ext cx="4450510" cy="4450510"/>
        </a:xfrm>
        <a:custGeom>
          <a:avLst/>
          <a:gdLst/>
          <a:ahLst/>
          <a:cxnLst/>
          <a:rect l="0" t="0" r="0" b="0"/>
          <a:pathLst>
            <a:path>
              <a:moveTo>
                <a:pt x="4360048" y="1597229"/>
              </a:moveTo>
              <a:arcTo wR="2225255" hR="2225255" stAng="20616412" swAng="196717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247B8-01BA-429B-AE36-6D2FD990AC72}">
      <dsp:nvSpPr>
        <dsp:cNvPr id="0" name=""/>
        <dsp:cNvSpPr/>
      </dsp:nvSpPr>
      <dsp:spPr>
        <a:xfrm>
          <a:off x="5233514" y="3340600"/>
          <a:ext cx="1453313" cy="94465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Ampliación de la gama de productos</a:t>
          </a:r>
          <a:endParaRPr lang="es-CL" sz="1400" b="1" kern="1200" dirty="0"/>
        </a:p>
      </dsp:txBody>
      <dsp:txXfrm>
        <a:off x="5279628" y="3386714"/>
        <a:ext cx="1361085" cy="852425"/>
      </dsp:txXfrm>
    </dsp:sp>
    <dsp:sp modelId="{4BDD1CAA-3959-4F3C-A956-989E3C8127FC}">
      <dsp:nvSpPr>
        <dsp:cNvPr id="0" name=""/>
        <dsp:cNvSpPr/>
      </dsp:nvSpPr>
      <dsp:spPr>
        <a:xfrm>
          <a:off x="1807788" y="475044"/>
          <a:ext cx="4450510" cy="4450510"/>
        </a:xfrm>
        <a:custGeom>
          <a:avLst/>
          <a:gdLst/>
          <a:ahLst/>
          <a:cxnLst/>
          <a:rect l="0" t="0" r="0" b="0"/>
          <a:pathLst>
            <a:path>
              <a:moveTo>
                <a:pt x="3780185" y="3817094"/>
              </a:moveTo>
              <a:arcTo wR="2225255" hR="2225255" stAng="2740320" swAng="150092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22895-B999-4D87-8D50-DBF140E7990C}">
      <dsp:nvSpPr>
        <dsp:cNvPr id="0" name=""/>
        <dsp:cNvSpPr/>
      </dsp:nvSpPr>
      <dsp:spPr>
        <a:xfrm>
          <a:off x="3306386" y="4453228"/>
          <a:ext cx="1453313" cy="94465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Rejuvenecimiento de la línea de productos</a:t>
          </a:r>
          <a:endParaRPr lang="es-CL" sz="1400" b="1" kern="1200" dirty="0"/>
        </a:p>
      </dsp:txBody>
      <dsp:txXfrm>
        <a:off x="3352500" y="4499342"/>
        <a:ext cx="1361085" cy="852425"/>
      </dsp:txXfrm>
    </dsp:sp>
    <dsp:sp modelId="{696FE131-6A5A-4403-9FE4-2F4B07FB6B09}">
      <dsp:nvSpPr>
        <dsp:cNvPr id="0" name=""/>
        <dsp:cNvSpPr/>
      </dsp:nvSpPr>
      <dsp:spPr>
        <a:xfrm>
          <a:off x="1807788" y="475044"/>
          <a:ext cx="4450510" cy="4450510"/>
        </a:xfrm>
        <a:custGeom>
          <a:avLst/>
          <a:gdLst/>
          <a:ahLst/>
          <a:cxnLst/>
          <a:rect l="0" t="0" r="0" b="0"/>
          <a:pathLst>
            <a:path>
              <a:moveTo>
                <a:pt x="1489313" y="4325290"/>
              </a:moveTo>
              <a:arcTo wR="2225255" hR="2225255" stAng="6558757" swAng="150092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65902-8540-4A9A-9BD8-12D5F47986F3}">
      <dsp:nvSpPr>
        <dsp:cNvPr id="0" name=""/>
        <dsp:cNvSpPr/>
      </dsp:nvSpPr>
      <dsp:spPr>
        <a:xfrm>
          <a:off x="1379259" y="3340600"/>
          <a:ext cx="1453313" cy="94465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Mejoras de la calidad del producto</a:t>
          </a:r>
          <a:endParaRPr lang="es-CL" sz="1400" b="1" kern="1200" dirty="0"/>
        </a:p>
      </dsp:txBody>
      <dsp:txXfrm>
        <a:off x="1425373" y="3386714"/>
        <a:ext cx="1361085" cy="852425"/>
      </dsp:txXfrm>
    </dsp:sp>
    <dsp:sp modelId="{DEDE501E-9094-47F7-851D-3342610EFCA9}">
      <dsp:nvSpPr>
        <dsp:cNvPr id="0" name=""/>
        <dsp:cNvSpPr/>
      </dsp:nvSpPr>
      <dsp:spPr>
        <a:xfrm>
          <a:off x="1807788" y="475044"/>
          <a:ext cx="4450510" cy="4450510"/>
        </a:xfrm>
        <a:custGeom>
          <a:avLst/>
          <a:gdLst/>
          <a:ahLst/>
          <a:cxnLst/>
          <a:rect l="0" t="0" r="0" b="0"/>
          <a:pathLst>
            <a:path>
              <a:moveTo>
                <a:pt x="90461" y="2853280"/>
              </a:moveTo>
              <a:arcTo wR="2225255" hR="2225255" stAng="9816412" swAng="196717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08E50-F0AB-4A49-AF06-A354C3295857}">
      <dsp:nvSpPr>
        <dsp:cNvPr id="0" name=""/>
        <dsp:cNvSpPr/>
      </dsp:nvSpPr>
      <dsp:spPr>
        <a:xfrm>
          <a:off x="1379259" y="1115345"/>
          <a:ext cx="1453313" cy="94465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/>
            <a:t>Adquisición de una gama de productos</a:t>
          </a:r>
          <a:endParaRPr lang="es-CL" sz="1400" b="1" kern="1200" dirty="0"/>
        </a:p>
      </dsp:txBody>
      <dsp:txXfrm>
        <a:off x="1425373" y="1161459"/>
        <a:ext cx="1361085" cy="852425"/>
      </dsp:txXfrm>
    </dsp:sp>
    <dsp:sp modelId="{BD2DB893-1BFD-4D9B-AAA6-3714391BD3C9}">
      <dsp:nvSpPr>
        <dsp:cNvPr id="0" name=""/>
        <dsp:cNvSpPr/>
      </dsp:nvSpPr>
      <dsp:spPr>
        <a:xfrm>
          <a:off x="1807788" y="475044"/>
          <a:ext cx="4450510" cy="4450510"/>
        </a:xfrm>
        <a:custGeom>
          <a:avLst/>
          <a:gdLst/>
          <a:ahLst/>
          <a:cxnLst/>
          <a:rect l="0" t="0" r="0" b="0"/>
          <a:pathLst>
            <a:path>
              <a:moveTo>
                <a:pt x="670324" y="633415"/>
              </a:moveTo>
              <a:arcTo wR="2225255" hR="2225255" stAng="13540320" swAng="150092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2ED29-D316-40D9-821B-BB80DFE26A31}">
      <dsp:nvSpPr>
        <dsp:cNvPr id="0" name=""/>
        <dsp:cNvSpPr/>
      </dsp:nvSpPr>
      <dsp:spPr>
        <a:xfrm>
          <a:off x="1028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Intensivo</a:t>
          </a:r>
          <a:endParaRPr lang="es-CL" sz="3000" kern="1200" dirty="0"/>
        </a:p>
      </dsp:txBody>
      <dsp:txXfrm>
        <a:off x="1028" y="0"/>
        <a:ext cx="2673906" cy="1626393"/>
      </dsp:txXfrm>
    </dsp:sp>
    <dsp:sp modelId="{227B6072-DBC5-4730-B76C-87ADC501F5EC}">
      <dsp:nvSpPr>
        <dsp:cNvPr id="0" name=""/>
        <dsp:cNvSpPr/>
      </dsp:nvSpPr>
      <dsp:spPr>
        <a:xfrm>
          <a:off x="268419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Penetración de mercado</a:t>
          </a:r>
          <a:endParaRPr lang="es-CL" sz="2000" b="1" kern="1200" dirty="0"/>
        </a:p>
      </dsp:txBody>
      <dsp:txXfrm>
        <a:off x="299614" y="1658051"/>
        <a:ext cx="2076735" cy="1002680"/>
      </dsp:txXfrm>
    </dsp:sp>
    <dsp:sp modelId="{F83AA8AD-99B3-42ED-AC78-18D0E6866DB9}">
      <dsp:nvSpPr>
        <dsp:cNvPr id="0" name=""/>
        <dsp:cNvSpPr/>
      </dsp:nvSpPr>
      <dsp:spPr>
        <a:xfrm>
          <a:off x="268419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mercados</a:t>
          </a:r>
          <a:endParaRPr lang="es-CL" sz="2000" b="1" kern="1200" dirty="0"/>
        </a:p>
      </dsp:txBody>
      <dsp:txXfrm>
        <a:off x="299614" y="2886979"/>
        <a:ext cx="2076735" cy="1002680"/>
      </dsp:txXfrm>
    </dsp:sp>
    <dsp:sp modelId="{B8EFF672-6D1A-4706-93D4-AABAF5253438}">
      <dsp:nvSpPr>
        <dsp:cNvPr id="0" name=""/>
        <dsp:cNvSpPr/>
      </dsp:nvSpPr>
      <dsp:spPr>
        <a:xfrm>
          <a:off x="268419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Desarrollo 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productos</a:t>
          </a:r>
          <a:endParaRPr lang="es-CL" sz="2000" b="1" kern="1200" dirty="0"/>
        </a:p>
      </dsp:txBody>
      <dsp:txXfrm>
        <a:off x="299614" y="4115907"/>
        <a:ext cx="2076735" cy="1002680"/>
      </dsp:txXfrm>
    </dsp:sp>
    <dsp:sp modelId="{3D1D1D0D-FE8A-4D32-86B0-E85F5189D7A1}">
      <dsp:nvSpPr>
        <dsp:cNvPr id="0" name=""/>
        <dsp:cNvSpPr/>
      </dsp:nvSpPr>
      <dsp:spPr>
        <a:xfrm>
          <a:off x="287547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Integrado</a:t>
          </a:r>
          <a:endParaRPr lang="es-CL" sz="3000" kern="1200" dirty="0"/>
        </a:p>
      </dsp:txBody>
      <dsp:txXfrm>
        <a:off x="2875477" y="0"/>
        <a:ext cx="2673906" cy="1626393"/>
      </dsp:txXfrm>
    </dsp:sp>
    <dsp:sp modelId="{32DC540D-F32B-486B-92CD-7ABD59195C90}">
      <dsp:nvSpPr>
        <dsp:cNvPr id="0" name=""/>
        <dsp:cNvSpPr/>
      </dsp:nvSpPr>
      <dsp:spPr>
        <a:xfrm>
          <a:off x="3142868" y="1626856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atrás</a:t>
          </a:r>
        </a:p>
      </dsp:txBody>
      <dsp:txXfrm>
        <a:off x="3174063" y="1658051"/>
        <a:ext cx="2076735" cy="1002680"/>
      </dsp:txXfrm>
    </dsp:sp>
    <dsp:sp modelId="{4222757D-9A94-46A2-AB24-99C354CE7E66}">
      <dsp:nvSpPr>
        <dsp:cNvPr id="0" name=""/>
        <dsp:cNvSpPr/>
      </dsp:nvSpPr>
      <dsp:spPr>
        <a:xfrm>
          <a:off x="3142868" y="2855784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hacia adelante</a:t>
          </a:r>
        </a:p>
      </dsp:txBody>
      <dsp:txXfrm>
        <a:off x="3174063" y="2886979"/>
        <a:ext cx="2076735" cy="1002680"/>
      </dsp:txXfrm>
    </dsp:sp>
    <dsp:sp modelId="{FECAF977-2C0D-456A-8AEA-03FDD36AE404}">
      <dsp:nvSpPr>
        <dsp:cNvPr id="0" name=""/>
        <dsp:cNvSpPr/>
      </dsp:nvSpPr>
      <dsp:spPr>
        <a:xfrm>
          <a:off x="3142868" y="4084712"/>
          <a:ext cx="2139125" cy="10650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Integración horizontal</a:t>
          </a:r>
        </a:p>
      </dsp:txBody>
      <dsp:txXfrm>
        <a:off x="3174063" y="4115907"/>
        <a:ext cx="2076735" cy="1002680"/>
      </dsp:txXfrm>
    </dsp:sp>
    <dsp:sp modelId="{7C00C659-06EE-4735-BE46-F70CE3BF7DD5}">
      <dsp:nvSpPr>
        <dsp:cNvPr id="0" name=""/>
        <dsp:cNvSpPr/>
      </dsp:nvSpPr>
      <dsp:spPr>
        <a:xfrm>
          <a:off x="5749927" y="0"/>
          <a:ext cx="2673906" cy="54213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000" kern="1200" dirty="0" smtClean="0"/>
            <a:t>Estrategias de Crecimiento Diversificado</a:t>
          </a:r>
          <a:endParaRPr lang="es-CL" sz="3000" kern="1200" dirty="0"/>
        </a:p>
      </dsp:txBody>
      <dsp:txXfrm>
        <a:off x="5749927" y="0"/>
        <a:ext cx="2673906" cy="1626393"/>
      </dsp:txXfrm>
    </dsp:sp>
    <dsp:sp modelId="{EEC54A4D-F3BF-47CF-82A1-9702AB9A6A01}">
      <dsp:nvSpPr>
        <dsp:cNvPr id="0" name=""/>
        <dsp:cNvSpPr/>
      </dsp:nvSpPr>
      <dsp:spPr>
        <a:xfrm>
          <a:off x="6017317" y="1627981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/>
            <a:t>Diversificación concéntrica</a:t>
          </a:r>
          <a:endParaRPr lang="es-CL" sz="2000" kern="1200" dirty="0"/>
        </a:p>
      </dsp:txBody>
      <dsp:txXfrm>
        <a:off x="6065193" y="1675857"/>
        <a:ext cx="2043373" cy="1538847"/>
      </dsp:txXfrm>
    </dsp:sp>
    <dsp:sp modelId="{0A322540-E15A-4892-8B86-B26545F02B4E}">
      <dsp:nvSpPr>
        <dsp:cNvPr id="0" name=""/>
        <dsp:cNvSpPr/>
      </dsp:nvSpPr>
      <dsp:spPr>
        <a:xfrm>
          <a:off x="6017317" y="3514058"/>
          <a:ext cx="2139125" cy="1634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smtClean="0"/>
            <a:t>Diversificación pura</a:t>
          </a:r>
          <a:endParaRPr lang="es-CL" sz="2000" kern="1200" dirty="0"/>
        </a:p>
      </dsp:txBody>
      <dsp:txXfrm>
        <a:off x="6065193" y="3561934"/>
        <a:ext cx="2043373" cy="1538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D9533-A2DE-4E17-B563-23BA4A22A5F0}" type="datetimeFigureOut">
              <a:rPr lang="es-CL" smtClean="0"/>
              <a:t>14/11/18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685800"/>
            <a:ext cx="4051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ADCA0-C25D-40FE-92A6-F189D1EB36F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285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3202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46404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19606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92808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66010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39212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12414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85616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ADCA0-C25D-40FE-92A6-F189D1EB36F5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16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ADCA0-C25D-40FE-92A6-F189D1EB36F5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164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ADCA0-C25D-40FE-92A6-F189D1EB36F5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164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ADCA0-C25D-40FE-92A6-F189D1EB36F5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164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ADCA0-C25D-40FE-92A6-F189D1EB36F5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164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ADCA0-C25D-40FE-92A6-F189D1EB36F5}" type="slidenum">
              <a:rPr lang="es-CL" smtClean="0"/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16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02115" y="2460839"/>
            <a:ext cx="7957265" cy="169801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4223" y="4488922"/>
            <a:ext cx="6553042" cy="20244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9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9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12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B2AE4-E45D-4BE2-B7F2-D251EDC0712B}" type="datetime1">
              <a:rPr lang="es-CL" smtClean="0"/>
              <a:t>14/11/18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74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05C5-5A47-4A69-94EA-326FC8A1754C}" type="datetime1">
              <a:rPr lang="es-CL" smtClean="0"/>
              <a:t>14/11/18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577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7082" y="317234"/>
            <a:ext cx="2106335" cy="675905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8074" y="317234"/>
            <a:ext cx="6162980" cy="675905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66CD-D1CF-418F-90C9-011CD146F559}" type="datetime1">
              <a:rPr lang="es-CL" smtClean="0"/>
              <a:t>14/11/18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006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078" y="317233"/>
            <a:ext cx="8425339" cy="1195308"/>
          </a:xfrm>
        </p:spPr>
        <p:txBody>
          <a:bodyPr/>
          <a:lstStyle>
            <a:lvl1pPr>
              <a:defRPr sz="3600" b="0" i="0" cap="none" baseline="0">
                <a:latin typeface="Tahoma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425339" cy="5419731"/>
          </a:xfr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  <a:lvl3pPr>
              <a:defRPr sz="1800" baseline="0"/>
            </a:lvl3pPr>
            <a:lvl5pPr>
              <a:defRPr baseline="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  <a:p>
            <a:pPr lvl="4"/>
            <a:endParaRPr lang="es-ES" dirty="0" smtClean="0"/>
          </a:p>
          <a:p>
            <a:pPr lvl="4"/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078C-0823-4EA1-A433-185C490AE947}" type="datetime1">
              <a:rPr lang="es-CL" smtClean="0"/>
              <a:t>14/11/18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725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9496" y="5090378"/>
            <a:ext cx="7957265" cy="1573323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9496" y="3357524"/>
            <a:ext cx="7957265" cy="1732855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32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64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19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92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66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39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12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85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C43F-C2EB-467C-B32F-800CC2D67631}" type="datetime1">
              <a:rPr lang="es-CL" smtClean="0"/>
              <a:t>14/11/18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52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8078" y="1848381"/>
            <a:ext cx="4134657" cy="52279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8760" y="1848381"/>
            <a:ext cx="4134657" cy="52279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E11A-9A75-4E3C-9891-D246235CEA6E}" type="datetime1">
              <a:rPr lang="es-CL" smtClean="0"/>
              <a:t>14/11/18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596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077" y="1773198"/>
            <a:ext cx="4136283" cy="73898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3202" indent="0">
              <a:buNone/>
              <a:defRPr sz="2100" b="1"/>
            </a:lvl2pPr>
            <a:lvl3pPr marL="946404" indent="0">
              <a:buNone/>
              <a:defRPr sz="1900" b="1"/>
            </a:lvl3pPr>
            <a:lvl4pPr marL="1419606" indent="0">
              <a:buNone/>
              <a:defRPr sz="1700" b="1"/>
            </a:lvl4pPr>
            <a:lvl5pPr marL="1892808" indent="0">
              <a:buNone/>
              <a:defRPr sz="1700" b="1"/>
            </a:lvl5pPr>
            <a:lvl6pPr marL="2366010" indent="0">
              <a:buNone/>
              <a:defRPr sz="1700" b="1"/>
            </a:lvl6pPr>
            <a:lvl7pPr marL="2839212" indent="0">
              <a:buNone/>
              <a:defRPr sz="1700" b="1"/>
            </a:lvl7pPr>
            <a:lvl8pPr marL="3312414" indent="0">
              <a:buNone/>
              <a:defRPr sz="1700" b="1"/>
            </a:lvl8pPr>
            <a:lvl9pPr marL="3785616" indent="0">
              <a:buNone/>
              <a:defRPr sz="1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8077" y="2512183"/>
            <a:ext cx="4136283" cy="45641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55506" y="1773198"/>
            <a:ext cx="4137908" cy="73898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3202" indent="0">
              <a:buNone/>
              <a:defRPr sz="2100" b="1"/>
            </a:lvl2pPr>
            <a:lvl3pPr marL="946404" indent="0">
              <a:buNone/>
              <a:defRPr sz="1900" b="1"/>
            </a:lvl3pPr>
            <a:lvl4pPr marL="1419606" indent="0">
              <a:buNone/>
              <a:defRPr sz="1700" b="1"/>
            </a:lvl4pPr>
            <a:lvl5pPr marL="1892808" indent="0">
              <a:buNone/>
              <a:defRPr sz="1700" b="1"/>
            </a:lvl5pPr>
            <a:lvl6pPr marL="2366010" indent="0">
              <a:buNone/>
              <a:defRPr sz="1700" b="1"/>
            </a:lvl6pPr>
            <a:lvl7pPr marL="2839212" indent="0">
              <a:buNone/>
              <a:defRPr sz="1700" b="1"/>
            </a:lvl7pPr>
            <a:lvl8pPr marL="3312414" indent="0">
              <a:buNone/>
              <a:defRPr sz="1700" b="1"/>
            </a:lvl8pPr>
            <a:lvl9pPr marL="3785616" indent="0">
              <a:buNone/>
              <a:defRPr sz="1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55506" y="2512183"/>
            <a:ext cx="4137908" cy="45641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B84F-93E4-4F90-B854-95A57EBA1AB0}" type="datetime1">
              <a:rPr lang="es-CL" smtClean="0"/>
              <a:t>14/11/18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652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F4B3-1168-47C7-B443-F4CE483CD726}" type="datetime1">
              <a:rPr lang="es-CL" smtClean="0"/>
              <a:t>14/11/18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115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3EDA-24FE-43E0-82C8-D62A91B9738C}" type="datetime1">
              <a:rPr lang="es-CL" smtClean="0"/>
              <a:t>14/11/18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633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078" y="315398"/>
            <a:ext cx="3079865" cy="134227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60082" y="315399"/>
            <a:ext cx="5233332" cy="676088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8078" y="1657674"/>
            <a:ext cx="3079865" cy="5418612"/>
          </a:xfrm>
        </p:spPr>
        <p:txBody>
          <a:bodyPr/>
          <a:lstStyle>
            <a:lvl1pPr marL="0" indent="0">
              <a:buNone/>
              <a:defRPr sz="1400"/>
            </a:lvl1pPr>
            <a:lvl2pPr marL="473202" indent="0">
              <a:buNone/>
              <a:defRPr sz="1200"/>
            </a:lvl2pPr>
            <a:lvl3pPr marL="946404" indent="0">
              <a:buNone/>
              <a:defRPr sz="1000"/>
            </a:lvl3pPr>
            <a:lvl4pPr marL="1419606" indent="0">
              <a:buNone/>
              <a:defRPr sz="900"/>
            </a:lvl4pPr>
            <a:lvl5pPr marL="1892808" indent="0">
              <a:buNone/>
              <a:defRPr sz="900"/>
            </a:lvl5pPr>
            <a:lvl6pPr marL="2366010" indent="0">
              <a:buNone/>
              <a:defRPr sz="900"/>
            </a:lvl6pPr>
            <a:lvl7pPr marL="2839212" indent="0">
              <a:buNone/>
              <a:defRPr sz="900"/>
            </a:lvl7pPr>
            <a:lvl8pPr marL="3312414" indent="0">
              <a:buNone/>
              <a:defRPr sz="900"/>
            </a:lvl8pPr>
            <a:lvl9pPr marL="378561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FDF7-3280-443D-8A76-6AB517DC0B27}" type="datetime1">
              <a:rPr lang="es-CL" smtClean="0"/>
              <a:t>14/11/18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248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4920" y="5545139"/>
            <a:ext cx="5616893" cy="65463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34920" y="707813"/>
            <a:ext cx="5616893" cy="4752975"/>
          </a:xfrm>
        </p:spPr>
        <p:txBody>
          <a:bodyPr/>
          <a:lstStyle>
            <a:lvl1pPr marL="0" indent="0">
              <a:buNone/>
              <a:defRPr sz="3300"/>
            </a:lvl1pPr>
            <a:lvl2pPr marL="473202" indent="0">
              <a:buNone/>
              <a:defRPr sz="2900"/>
            </a:lvl2pPr>
            <a:lvl3pPr marL="946404" indent="0">
              <a:buNone/>
              <a:defRPr sz="2500"/>
            </a:lvl3pPr>
            <a:lvl4pPr marL="1419606" indent="0">
              <a:buNone/>
              <a:defRPr sz="2100"/>
            </a:lvl4pPr>
            <a:lvl5pPr marL="1892808" indent="0">
              <a:buNone/>
              <a:defRPr sz="2100"/>
            </a:lvl5pPr>
            <a:lvl6pPr marL="2366010" indent="0">
              <a:buNone/>
              <a:defRPr sz="2100"/>
            </a:lvl6pPr>
            <a:lvl7pPr marL="2839212" indent="0">
              <a:buNone/>
              <a:defRPr sz="2100"/>
            </a:lvl7pPr>
            <a:lvl8pPr marL="3312414" indent="0">
              <a:buNone/>
              <a:defRPr sz="2100"/>
            </a:lvl8pPr>
            <a:lvl9pPr marL="3785616" indent="0">
              <a:buNone/>
              <a:defRPr sz="21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34920" y="6199773"/>
            <a:ext cx="5616893" cy="929690"/>
          </a:xfrm>
        </p:spPr>
        <p:txBody>
          <a:bodyPr/>
          <a:lstStyle>
            <a:lvl1pPr marL="0" indent="0">
              <a:buNone/>
              <a:defRPr sz="1400"/>
            </a:lvl1pPr>
            <a:lvl2pPr marL="473202" indent="0">
              <a:buNone/>
              <a:defRPr sz="1200"/>
            </a:lvl2pPr>
            <a:lvl3pPr marL="946404" indent="0">
              <a:buNone/>
              <a:defRPr sz="1000"/>
            </a:lvl3pPr>
            <a:lvl4pPr marL="1419606" indent="0">
              <a:buNone/>
              <a:defRPr sz="900"/>
            </a:lvl4pPr>
            <a:lvl5pPr marL="1892808" indent="0">
              <a:buNone/>
              <a:defRPr sz="900"/>
            </a:lvl5pPr>
            <a:lvl6pPr marL="2366010" indent="0">
              <a:buNone/>
              <a:defRPr sz="900"/>
            </a:lvl6pPr>
            <a:lvl7pPr marL="2839212" indent="0">
              <a:buNone/>
              <a:defRPr sz="900"/>
            </a:lvl7pPr>
            <a:lvl8pPr marL="3312414" indent="0">
              <a:buNone/>
              <a:defRPr sz="900"/>
            </a:lvl8pPr>
            <a:lvl9pPr marL="378561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C7B6-7356-4F34-9832-D6534AFFBEF4}" type="datetime1">
              <a:rPr lang="es-CL" smtClean="0"/>
              <a:t>14/11/18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400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68078" y="317232"/>
            <a:ext cx="8425339" cy="1320271"/>
          </a:xfrm>
          <a:prstGeom prst="rect">
            <a:avLst/>
          </a:prstGeom>
        </p:spPr>
        <p:txBody>
          <a:bodyPr vert="horz" lIns="94640" tIns="47320" rIns="94640" bIns="473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078" y="1848381"/>
            <a:ext cx="8425339" cy="5227906"/>
          </a:xfrm>
          <a:prstGeom prst="rect">
            <a:avLst/>
          </a:prstGeom>
        </p:spPr>
        <p:txBody>
          <a:bodyPr vert="horz" lIns="94640" tIns="47320" rIns="94640" bIns="473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68076" y="7342174"/>
            <a:ext cx="2184347" cy="421753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8CA8-011E-4003-8985-008C8468F129}" type="datetime1">
              <a:rPr lang="es-CL" smtClean="0"/>
              <a:t>14/11/18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4520" y="7342174"/>
            <a:ext cx="4032448" cy="421753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s-CL" dirty="0" smtClean="0"/>
              <a:t>Marketing Estratégico - www.MartinMeister.cl</a:t>
            </a:r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709070" y="7342174"/>
            <a:ext cx="2184347" cy="421753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AAF35BB4-FE6B-4C39-90BF-7D604E800846}" type="slidenum">
              <a:rPr lang="es-CL" smtClean="0"/>
              <a:pPr/>
              <a:t>‹Nr.›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9270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46404" rtl="0" eaLnBrk="1" latinLnBrk="0" hangingPunct="1">
        <a:spcBef>
          <a:spcPct val="0"/>
        </a:spcBef>
        <a:buNone/>
        <a:defRPr sz="3600" kern="120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54902" indent="-354902" algn="l" defTabSz="946404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68953" indent="-295751" algn="l" defTabSz="946404" rtl="0" eaLnBrk="1" latinLnBrk="0" hangingPunct="1">
        <a:spcBef>
          <a:spcPct val="20000"/>
        </a:spcBef>
        <a:buFont typeface="Arial" pitchFamily="34" charset="0"/>
        <a:buChar char="–"/>
        <a:defRPr sz="22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1183005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1656207" indent="-236601" algn="l" defTabSz="946404" rtl="0" eaLnBrk="1" latinLnBrk="0" hangingPunct="1">
        <a:spcBef>
          <a:spcPct val="20000"/>
        </a:spcBef>
        <a:buFont typeface="Arial" pitchFamily="34" charset="0"/>
        <a:buChar char="–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2129409" indent="-236601" algn="l" defTabSz="946404" rtl="0" eaLnBrk="1" latinLnBrk="0" hangingPunct="1">
        <a:spcBef>
          <a:spcPct val="20000"/>
        </a:spcBef>
        <a:buFont typeface="Arial" pitchFamily="34" charset="0"/>
        <a:buChar char="»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602611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5813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9015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22217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3202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6404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9606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2808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6010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9212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12414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5616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l/url?sa=i&amp;rct=j&amp;q=&amp;esrc=s&amp;source=images&amp;cd=&amp;cad=rja&amp;uact=8&amp;docid=iUGx__eYi6pFjM&amp;tbnid=7j33BILajVAXsM:&amp;ved=0CAcQjRw&amp;url=http://www.revistasexcelencias.com/excelencias-del-motor/301-la-apuesta-de-peugeot-en-el-nicho-de-los-sedanes-medios/conduciendo-autos-&amp;ei=8GYrVKamC_CHsQTQzYHIAQ&amp;bvm=bv.76477589,d.cWc&amp;psig=AFQjCNEiwFELuPa-F924TmCr17HC7loIbQ&amp;ust=1412216914595330" TargetMode="Externa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hyperlink" Target="http://www.google.cl/url?sa=i&amp;source=images&amp;cd=&amp;cad=rja&amp;uact=8&amp;docid=IN46elcUFIZYNM&amp;tbnid=-AOCtCBNKS1y1M&amp;ved=0CAgQjRw&amp;url=http://www.mercadodedinerousa.com/consumo/16187increible-nestle-encuentra-carne-de-caballo-en-sus-productos/&amp;ei=VbwsVPacEPWTsQT8w4KABg&amp;psig=AFQjCNHk72DVsWqx3LCLh3g8T619r3RJmg&amp;ust=1412304341461425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l/url?sa=i&amp;rct=j&amp;q=&amp;esrc=s&amp;source=images&amp;cd=&amp;cad=rja&amp;uact=8&amp;docid=T4mfio5n9CKrRM&amp;tbnid=XFA8tJkwjup2PM:&amp;ved=0CAcQjRw&amp;url=http://www.paul-rand.com/foundation/ibm/&amp;ei=7bssVJfCAaK1sQTMiIDgCQ&amp;bvm=bv.76477589,d.cWc&amp;psig=AFQjCNEWCSJ34WzDP8JvCsXBgOMU74e6-g&amp;ust=1412304223608348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868" y="1080492"/>
            <a:ext cx="8425339" cy="62375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Curso</a:t>
            </a:r>
            <a:r>
              <a:rPr lang="es-CL" sz="40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Marketing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Estratégico</a:t>
            </a:r>
          </a:p>
          <a:p>
            <a:pPr marL="0" indent="0" algn="ctr">
              <a:buNone/>
            </a:pP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Profesor: Martin Meister</a:t>
            </a:r>
          </a:p>
          <a:p>
            <a:pPr marL="0" indent="0" algn="ctr">
              <a:buNone/>
            </a:pP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martinmeisterg</a:t>
            </a:r>
            <a:r>
              <a:rPr lang="en-US" sz="2400" b="1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@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gmail</a:t>
            </a:r>
            <a:r>
              <a:rPr lang="en-US" sz="2400" b="1" dirty="0" err="1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.com</a:t>
            </a:r>
            <a:endParaRPr lang="en-US" sz="2400" b="1" dirty="0" smtClean="0">
              <a:solidFill>
                <a:schemeClr val="bg1">
                  <a:lumMod val="8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cl.linkedin.com/in/MartinMeisterGuzman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www.twitter.com/MartinMeisterG</a:t>
            </a:r>
          </a:p>
          <a:p>
            <a:pPr marL="0" indent="0" algn="ctr">
              <a:buNone/>
            </a:pP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000" dirty="0" smtClean="0"/>
              <a:t>2015</a:t>
            </a:r>
            <a:endParaRPr lang="en-US" sz="2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Marketing Estratégico - www.MartinMeister.cl</a:t>
            </a:r>
          </a:p>
        </p:txBody>
      </p:sp>
    </p:spTree>
    <p:extLst>
      <p:ext uri="{BB962C8B-B14F-4D97-AF65-F5344CB8AC3E}">
        <p14:creationId xmlns:p14="http://schemas.microsoft.com/office/powerpoint/2010/main" val="63713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</a:rPr>
              <a:t>Estrategia genérica de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dirty="0" smtClean="0">
                <a:solidFill>
                  <a:srgbClr val="FF0000"/>
                </a:solidFill>
              </a:rPr>
              <a:t>Diferenciación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425339" cy="5904656"/>
          </a:xfrm>
        </p:spPr>
        <p:txBody>
          <a:bodyPr>
            <a:normAutofit/>
          </a:bodyPr>
          <a:lstStyle/>
          <a:p>
            <a:r>
              <a:rPr lang="es-CL" dirty="0" smtClean="0"/>
              <a:t>Dar </a:t>
            </a:r>
            <a:r>
              <a:rPr lang="es-CL" b="1" dirty="0" smtClean="0"/>
              <a:t>cualidades distintivas </a:t>
            </a:r>
            <a:r>
              <a:rPr lang="es-CL" dirty="0" smtClean="0"/>
              <a:t>al producto que resulten significativas para el comprador.</a:t>
            </a:r>
          </a:p>
          <a:p>
            <a:r>
              <a:rPr lang="es-CL" dirty="0" smtClean="0"/>
              <a:t>Crear algo que se perciba como </a:t>
            </a:r>
            <a:r>
              <a:rPr lang="es-CL" b="1" dirty="0" smtClean="0"/>
              <a:t>único</a:t>
            </a:r>
            <a:r>
              <a:rPr lang="es-CL" dirty="0" smtClean="0"/>
              <a:t>.</a:t>
            </a:r>
          </a:p>
          <a:p>
            <a:r>
              <a:rPr lang="es-CL" dirty="0" smtClean="0"/>
              <a:t>Tiende a crear situación de </a:t>
            </a:r>
            <a:r>
              <a:rPr lang="es-CL" b="1" dirty="0" smtClean="0"/>
              <a:t>competencia monopólica</a:t>
            </a:r>
            <a:r>
              <a:rPr lang="es-CL" dirty="0" smtClean="0"/>
              <a:t>.</a:t>
            </a:r>
          </a:p>
          <a:p>
            <a:endParaRPr lang="es-CL" dirty="0" smtClean="0"/>
          </a:p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endParaRPr lang="es-CL" dirty="0"/>
          </a:p>
          <a:p>
            <a:pPr marL="0" indent="0" algn="ctr">
              <a:buNone/>
            </a:pPr>
            <a:r>
              <a:rPr lang="es-CL" sz="2800" dirty="0" smtClean="0">
                <a:solidFill>
                  <a:srgbClr val="FF0000"/>
                </a:solidFill>
              </a:rPr>
              <a:t>La diferenciación se puede dar muchas formas</a:t>
            </a:r>
          </a:p>
          <a:p>
            <a:endParaRPr lang="es-CL" dirty="0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706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15"/>
          <p:cNvPicPr>
            <a:picLocks noGrp="1" noChangeAspect="1"/>
          </p:cNvPicPr>
          <p:nvPr>
            <p:ph idx="1"/>
          </p:nvPr>
        </p:nvPicPr>
        <p:blipFill>
          <a:blip r:embed="rId2"/>
          <a:srcRect l="-14827" r="-14827"/>
          <a:stretch>
            <a:fillRect/>
          </a:stretch>
        </p:blipFill>
        <p:spPr>
          <a:xfrm>
            <a:off x="5040784" y="576436"/>
            <a:ext cx="4105275" cy="2640012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11</a:t>
            </a:fld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48283"/>
          <a:stretch/>
        </p:blipFill>
        <p:spPr>
          <a:xfrm>
            <a:off x="720304" y="720452"/>
            <a:ext cx="2592288" cy="28088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568" y="2880692"/>
            <a:ext cx="2695128" cy="26951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880" y="4680892"/>
            <a:ext cx="2636192" cy="26361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t="17977" b="16385"/>
          <a:stretch/>
        </p:blipFill>
        <p:spPr>
          <a:xfrm>
            <a:off x="576288" y="5761012"/>
            <a:ext cx="3312368" cy="15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0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El robot Pepper el nuevo dependiente japonés  Toky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2500"/>
            <a:ext cx="9370558" cy="5270609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20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genérica de</a:t>
            </a:r>
            <a:b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Diferenciación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425339" cy="5904656"/>
          </a:xfrm>
        </p:spPr>
        <p:txBody>
          <a:bodyPr>
            <a:normAutofit lnSpcReduction="10000"/>
          </a:bodyPr>
          <a:lstStyle/>
          <a:p>
            <a:r>
              <a:rPr lang="es-CL" dirty="0" smtClean="0"/>
              <a:t>Dar cualidades distintivas al producto que resulten significativas para el comprador.</a:t>
            </a:r>
          </a:p>
          <a:p>
            <a:r>
              <a:rPr lang="es-CL" dirty="0" smtClean="0"/>
              <a:t>Crear algo que se perciba como único.</a:t>
            </a:r>
          </a:p>
          <a:p>
            <a:r>
              <a:rPr lang="es-CL" dirty="0" smtClean="0"/>
              <a:t>Tender a crear una situación de competencia «monopolística».</a:t>
            </a:r>
          </a:p>
          <a:p>
            <a:r>
              <a:rPr lang="es-CL" dirty="0" smtClean="0"/>
              <a:t>La diferenciación puede adoptar muchas formas: diseño, imagen de marca, tecnología, apariencia exterior, servicio al cliente, canales distribución, etc.</a:t>
            </a:r>
          </a:p>
          <a:p>
            <a:pPr>
              <a:tabLst>
                <a:tab pos="450850" algn="l"/>
              </a:tabLst>
            </a:pPr>
            <a:r>
              <a:rPr lang="es-CL" dirty="0" smtClean="0"/>
              <a:t> La diferenciación protege a la empresa contra las 5 fuerzas:</a:t>
            </a:r>
          </a:p>
          <a:p>
            <a:pPr lvl="1">
              <a:tabLst>
                <a:tab pos="450850" algn="l"/>
              </a:tabLst>
            </a:pPr>
            <a:r>
              <a:rPr lang="es-CL" dirty="0" smtClean="0">
                <a:solidFill>
                  <a:srgbClr val="FF0000"/>
                </a:solidFill>
              </a:rPr>
              <a:t>Ocupando la lealtad de marca y la menor sensibilidad al precio nos protege de los competidores directos.</a:t>
            </a:r>
          </a:p>
          <a:p>
            <a:pPr lvl="1">
              <a:tabLst>
                <a:tab pos="450850" algn="l"/>
              </a:tabLst>
            </a:pPr>
            <a:r>
              <a:rPr lang="es-CL" dirty="0" smtClean="0">
                <a:solidFill>
                  <a:srgbClr val="FF0000"/>
                </a:solidFill>
              </a:rPr>
              <a:t>El monopolio aparente genera altas barreras de entrada.</a:t>
            </a:r>
          </a:p>
          <a:p>
            <a:pPr lvl="1"/>
            <a:r>
              <a:rPr lang="es-CL" dirty="0" smtClean="0">
                <a:solidFill>
                  <a:srgbClr val="FF0000"/>
                </a:solidFill>
              </a:rPr>
              <a:t>La alta rentabilidad aumenta la capacidad contra proveedores poderosos.</a:t>
            </a:r>
          </a:p>
          <a:p>
            <a:pPr lvl="1"/>
            <a:r>
              <a:rPr lang="es-CL" dirty="0" smtClean="0">
                <a:solidFill>
                  <a:srgbClr val="FF0000"/>
                </a:solidFill>
              </a:rPr>
              <a:t>Logrando la lealtad de los clientes protege de mejor manera contra los sustitutos. 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550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70C0"/>
                </a:solidFill>
              </a:rPr>
              <a:t>Estrategia genérica</a:t>
            </a:r>
            <a:br>
              <a:rPr lang="es-CL" dirty="0" smtClean="0">
                <a:solidFill>
                  <a:srgbClr val="0070C0"/>
                </a:solidFill>
              </a:rPr>
            </a:br>
            <a:r>
              <a:rPr lang="es-CL" dirty="0" smtClean="0">
                <a:solidFill>
                  <a:srgbClr val="0070C0"/>
                </a:solidFill>
              </a:rPr>
              <a:t>del especialista</a:t>
            </a:r>
            <a:endParaRPr lang="es-CL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Concentrarse en la </a:t>
            </a:r>
            <a:r>
              <a:rPr lang="es-CL" b="1" dirty="0" smtClean="0"/>
              <a:t>necesidades de un segmento particular.</a:t>
            </a:r>
          </a:p>
          <a:p>
            <a:r>
              <a:rPr lang="es-CL" dirty="0" smtClean="0"/>
              <a:t>Objetivo restringido y abastecerlo de manera </a:t>
            </a:r>
            <a:r>
              <a:rPr lang="es-CL" b="1" dirty="0" smtClean="0"/>
              <a:t>más eficaz</a:t>
            </a:r>
            <a:r>
              <a:rPr lang="es-CL" dirty="0" smtClean="0"/>
              <a:t>.</a:t>
            </a:r>
          </a:p>
          <a:p>
            <a:r>
              <a:rPr lang="es-CL" dirty="0"/>
              <a:t>U</a:t>
            </a:r>
            <a:r>
              <a:rPr lang="es-CL" dirty="0" smtClean="0"/>
              <a:t>tilizar el liderazgo en costos o la diferenciación pero sólo frente a un </a:t>
            </a:r>
            <a:r>
              <a:rPr lang="es-CL" b="1" dirty="0" smtClean="0"/>
              <a:t>objetivo en particular</a:t>
            </a:r>
            <a:r>
              <a:rPr lang="es-CL" dirty="0" smtClean="0"/>
              <a:t>.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14</a:t>
            </a:fld>
            <a:endParaRPr lang="es-CL"/>
          </a:p>
        </p:txBody>
      </p:sp>
      <p:pic>
        <p:nvPicPr>
          <p:cNvPr id="1026" name="Picture 2" descr="https://encrypted-tbn3.gstatic.com/images?q=tbn:ANd9GcTNz_jIp7shmpWJ9QC5ZCT1mXP925_WGsAaSSB6G01MC3x0o6oJL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624" y="4320852"/>
            <a:ext cx="4733925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20304" y="4518152"/>
            <a:ext cx="259228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0000"/>
                </a:solidFill>
              </a:rPr>
              <a:t>Mercedes se dirige a segmento alto de la gama, pero es el que cubre de manera más eficiente el segmento con amplia línea de modelos.</a:t>
            </a:r>
            <a:endParaRPr lang="es-C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3600" b="1" dirty="0" smtClean="0">
                <a:solidFill>
                  <a:srgbClr val="0000FF"/>
                </a:solidFill>
              </a:rPr>
              <a:t>Estrategias</a:t>
            </a:r>
          </a:p>
          <a:p>
            <a:pPr marL="0" indent="0" algn="ctr">
              <a:buNone/>
            </a:pPr>
            <a:r>
              <a:rPr lang="es-ES" sz="3600" b="1" dirty="0">
                <a:solidFill>
                  <a:srgbClr val="0000FF"/>
                </a:solidFill>
              </a:rPr>
              <a:t>d</a:t>
            </a:r>
            <a:r>
              <a:rPr lang="es-ES" sz="3600" b="1" dirty="0" smtClean="0">
                <a:solidFill>
                  <a:srgbClr val="0000FF"/>
                </a:solidFill>
              </a:rPr>
              <a:t>e</a:t>
            </a:r>
          </a:p>
          <a:p>
            <a:pPr marL="0" indent="0" algn="ctr">
              <a:buNone/>
            </a:pPr>
            <a:r>
              <a:rPr lang="es-ES" sz="3600" b="1" dirty="0" smtClean="0">
                <a:solidFill>
                  <a:srgbClr val="0000FF"/>
                </a:solidFill>
              </a:rPr>
              <a:t>Crecimiento</a:t>
            </a: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350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E</a:t>
            </a:r>
            <a:r>
              <a:rPr lang="es-CL" dirty="0" smtClean="0">
                <a:solidFill>
                  <a:srgbClr val="FF0000"/>
                </a:solidFill>
              </a:rPr>
              <a:t>strategias de crecimiento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16</a:t>
            </a:fld>
            <a:endParaRPr lang="es-CL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56042"/>
              </p:ext>
            </p:extLst>
          </p:nvPr>
        </p:nvGraphicFramePr>
        <p:xfrm>
          <a:off x="467519" y="1872580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539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2ED29-D316-40D9-821B-BB80DFE26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27B6072-DBC5-4730-B76C-87ADC501F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83AA8AD-99B3-42ED-AC78-18D0E686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8EFF672-6D1A-4706-93D4-AABAF5253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D1D1D0D-FE8A-4D32-86B0-E85F5189D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DC540D-F32B-486B-92CD-7ABD59195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222757D-9A94-46A2-AB24-99C354CE7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ECAF977-2C0D-456A-8AEA-03FDD36AE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00C659-06EE-4735-BE46-F70CE3BF7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C54A4D-F3BF-47CF-82A1-9702AB9A6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A322540-E15A-4892-8B86-B26545F02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de las </a:t>
            </a:r>
            <a:b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de crecimiento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17</a:t>
            </a:fld>
            <a:endParaRPr lang="es-CL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517047"/>
              </p:ext>
            </p:extLst>
          </p:nvPr>
        </p:nvGraphicFramePr>
        <p:xfrm>
          <a:off x="467519" y="1872580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360264" y="1775699"/>
            <a:ext cx="2880320" cy="5616624"/>
          </a:xfrm>
          <a:prstGeom prst="roundRect">
            <a:avLst/>
          </a:pr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25431" y="3359322"/>
            <a:ext cx="2349981" cy="1334160"/>
          </a:xfrm>
          <a:prstGeom prst="roundRect">
            <a:avLst/>
          </a:pr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561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penetración de mercado</a:t>
            </a:r>
            <a:endParaRPr lang="es-CL" dirty="0">
              <a:solidFill>
                <a:srgbClr val="210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142740"/>
              </p:ext>
            </p:extLst>
          </p:nvPr>
        </p:nvGraphicFramePr>
        <p:xfrm>
          <a:off x="360264" y="1584548"/>
          <a:ext cx="8569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18</a:t>
            </a:fld>
            <a:endParaRPr lang="es-CL"/>
          </a:p>
        </p:txBody>
      </p:sp>
      <p:sp>
        <p:nvSpPr>
          <p:cNvPr id="7" name="6 CuadroTexto"/>
          <p:cNvSpPr txBox="1"/>
          <p:nvPr/>
        </p:nvSpPr>
        <p:spPr>
          <a:xfrm>
            <a:off x="3456608" y="374478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b="1" dirty="0" smtClean="0">
                <a:solidFill>
                  <a:srgbClr val="000000"/>
                </a:solidFill>
              </a:rPr>
              <a:t>Venta de productos </a:t>
            </a:r>
            <a:r>
              <a:rPr lang="es-CL" sz="1800" b="1" dirty="0">
                <a:solidFill>
                  <a:srgbClr val="000000"/>
                </a:solidFill>
              </a:rPr>
              <a:t>actuales en los mercados </a:t>
            </a:r>
            <a:r>
              <a:rPr lang="es-CL" sz="1800" b="1" dirty="0" smtClean="0">
                <a:solidFill>
                  <a:srgbClr val="000000"/>
                </a:solidFill>
              </a:rPr>
              <a:t>actuales </a:t>
            </a:r>
            <a:endParaRPr lang="es-CL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3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B22A3D-F653-4A0D-A3EC-D1BBB2D99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D0ED9E-A4FD-41AE-8358-540384F8D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D14E4E-FAC8-41C5-AC5C-D2BC752F8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331163-0FD5-4292-80ED-54480E469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1247B8-01BA-429B-AE36-6D2FD990A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DD1CAA-3959-4F3C-A956-989E3C812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28EB82-7F2A-4950-BDFD-678F13928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1A55ED-D993-4FC8-B1A6-E34F8285AB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desarrollo </a:t>
            </a:r>
            <a:b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base de clientes</a:t>
            </a:r>
            <a:endParaRPr lang="es-CL" dirty="0">
              <a:solidFill>
                <a:srgbClr val="210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 smtClean="0"/>
              <a:t>Significa aumentar el tamaño del mercado a través de la expansión de la demanda primaria:</a:t>
            </a:r>
          </a:p>
          <a:p>
            <a:pPr lvl="1"/>
            <a:r>
              <a:rPr lang="es-CL" dirty="0" smtClean="0"/>
              <a:t>Ampliar la base de compradores convirtiendo los NO consumidores en consumidores.</a:t>
            </a:r>
          </a:p>
          <a:p>
            <a:pPr lvl="1"/>
            <a:r>
              <a:rPr lang="es-CL" dirty="0" smtClean="0"/>
              <a:t>Incrementar la frecuencia de compra entre los consumidores actuales.</a:t>
            </a:r>
          </a:p>
          <a:p>
            <a:pPr lvl="1"/>
            <a:r>
              <a:rPr lang="es-CL" dirty="0" smtClean="0"/>
              <a:t>Incrementar la cantidad promedio comprada por oportunidad de uso.</a:t>
            </a:r>
          </a:p>
          <a:p>
            <a:pPr lvl="1"/>
            <a:r>
              <a:rPr lang="es-CL" dirty="0" smtClean="0"/>
              <a:t>Identificar y promover nuevos usos.</a:t>
            </a:r>
          </a:p>
          <a:p>
            <a:pPr marL="473202" lvl="1" indent="0">
              <a:buNone/>
            </a:pPr>
            <a:endParaRPr lang="es-CL" dirty="0" smtClean="0"/>
          </a:p>
          <a:p>
            <a:pPr marL="59151" indent="0">
              <a:buNone/>
            </a:pPr>
            <a:r>
              <a:rPr lang="es-CL" dirty="0" smtClean="0"/>
              <a:t>Esta estrategia puede beneficiar a todos los competidores, </a:t>
            </a:r>
          </a:p>
          <a:p>
            <a:pPr marL="59151" indent="0">
              <a:buNone/>
            </a:pPr>
            <a:r>
              <a:rPr lang="es-CL" dirty="0" smtClean="0"/>
              <a:t>por qué?</a:t>
            </a:r>
          </a:p>
          <a:p>
            <a:pPr marL="59151" indent="0" algn="ctr">
              <a:buNone/>
            </a:pPr>
            <a:endParaRPr lang="es-CL" dirty="0" smtClean="0"/>
          </a:p>
          <a:p>
            <a:pPr marL="59151" indent="0">
              <a:buNone/>
            </a:pPr>
            <a:r>
              <a:rPr lang="es-CL" b="1" dirty="0" smtClean="0">
                <a:solidFill>
                  <a:srgbClr val="FF0000"/>
                </a:solidFill>
              </a:rPr>
              <a:t>Influye en la demanda total y tiende a ser no selectiva</a:t>
            </a:r>
            <a:endParaRPr lang="es-CL" b="1" dirty="0">
              <a:solidFill>
                <a:srgbClr val="FF0000"/>
              </a:solidFill>
            </a:endParaRPr>
          </a:p>
          <a:p>
            <a:pPr marL="59151" indent="0">
              <a:buNone/>
            </a:pP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64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vamos a </a:t>
            </a:r>
            <a:r>
              <a:rPr lang="en-US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concentrar</a:t>
            </a:r>
            <a:r>
              <a:rPr lang="es-CL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br>
              <a:rPr lang="es-CL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CL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ompetir en mercados futuros</a:t>
            </a:r>
            <a:endParaRPr lang="es-CL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533146" cy="5419731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Hay que </a:t>
            </a:r>
            <a:r>
              <a:rPr lang="es-ES_tradnl" b="1" dirty="0" smtClean="0">
                <a:solidFill>
                  <a:schemeClr val="bg1"/>
                </a:solidFill>
              </a:rPr>
              <a:t>«interpretar el futuro»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Desarrollar el poder de anticipación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Adaptarse a la evolución del mercado</a:t>
            </a:r>
          </a:p>
          <a:p>
            <a:pPr marL="0" indent="0">
              <a:buNone/>
            </a:pPr>
            <a:endParaRPr lang="es-ES_tradnl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_tradnl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Hay que responder 3 asuntos críticos:</a:t>
            </a:r>
          </a:p>
          <a:p>
            <a:pPr marL="0" indent="0">
              <a:buNone/>
            </a:pPr>
            <a:endParaRPr lang="es-ES_tradnl" dirty="0" smtClean="0">
              <a:solidFill>
                <a:schemeClr val="bg1"/>
              </a:solidFill>
              <a:effectLst>
                <a:glow rad="254000">
                  <a:srgbClr val="000000">
                    <a:alpha val="50000"/>
                  </a:srgbClr>
                </a:glo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dirty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N</a:t>
            </a:r>
            <a:r>
              <a:rPr lang="es-ES_tradnl" b="1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uevos beneficios </a:t>
            </a:r>
            <a:r>
              <a:rPr lang="es-ES_tradnl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se deberán proveer en 5 o 15 años?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Qué </a:t>
            </a:r>
            <a:r>
              <a:rPr lang="es-ES_tradnl" b="1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nuevas competencias </a:t>
            </a:r>
            <a:r>
              <a:rPr lang="es-ES_tradnl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se necesitarán construir o adquirir para ofrecer estos beneficios o los clientes?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Cómo reconfigurar la </a:t>
            </a:r>
            <a:r>
              <a:rPr lang="es-ES_tradnl" b="1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relación con los cliente</a:t>
            </a:r>
            <a:r>
              <a:rPr lang="es-ES_tradnl" dirty="0" smtClean="0">
                <a:solidFill>
                  <a:schemeClr val="bg1"/>
                </a:solidFill>
                <a:effectLst>
                  <a:glow rad="254000">
                    <a:srgbClr val="000000">
                      <a:alpha val="50000"/>
                    </a:srgbClr>
                  </a:glow>
                </a:effectLst>
              </a:rPr>
              <a:t>? </a:t>
            </a:r>
            <a:endParaRPr lang="es-ES_tradnl" dirty="0">
              <a:solidFill>
                <a:schemeClr val="bg1"/>
              </a:solidFill>
              <a:effectLst>
                <a:glow rad="254000">
                  <a:srgbClr val="000000">
                    <a:alpha val="50000"/>
                  </a:srgbClr>
                </a:glow>
              </a:effectLst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029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20</a:t>
            </a:fld>
            <a:endParaRPr lang="es-C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18" y="576436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96" y="288404"/>
            <a:ext cx="2505307" cy="29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21715"/>
          <a:stretch/>
        </p:blipFill>
        <p:spPr bwMode="auto">
          <a:xfrm>
            <a:off x="1611304" y="4392860"/>
            <a:ext cx="613729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aumentar </a:t>
            </a:r>
            <a:b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participación de mercado</a:t>
            </a:r>
            <a:endParaRPr lang="es-CL" dirty="0">
              <a:solidFill>
                <a:srgbClr val="210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 smtClean="0"/>
              <a:t>Aumentar las ventas atrayendo a compradores de las </a:t>
            </a:r>
            <a:r>
              <a:rPr lang="es-CL" b="1" dirty="0" smtClean="0"/>
              <a:t>marcas rivales</a:t>
            </a:r>
            <a:r>
              <a:rPr lang="es-CL" dirty="0" smtClean="0"/>
              <a:t>, con gastos significativos en el mix de marketing.</a:t>
            </a:r>
          </a:p>
          <a:p>
            <a:pPr lvl="1"/>
            <a:r>
              <a:rPr lang="es-CL" dirty="0" smtClean="0"/>
              <a:t>Mejorando el producto o servicio ofrecido</a:t>
            </a:r>
          </a:p>
          <a:p>
            <a:pPr lvl="1"/>
            <a:r>
              <a:rPr lang="es-CL" dirty="0" smtClean="0"/>
              <a:t>Posicionando las marcas</a:t>
            </a:r>
          </a:p>
          <a:p>
            <a:pPr lvl="1"/>
            <a:r>
              <a:rPr lang="es-CL" dirty="0" smtClean="0"/>
              <a:t>Aceptando reducciones sustanciales de precio</a:t>
            </a:r>
          </a:p>
          <a:p>
            <a:pPr lvl="1"/>
            <a:r>
              <a:rPr lang="es-CL" dirty="0" smtClean="0"/>
              <a:t>Reforzando significativamente las redes de distribución y servicio</a:t>
            </a:r>
          </a:p>
          <a:p>
            <a:pPr lvl="1"/>
            <a:r>
              <a:rPr lang="es-CL" dirty="0" smtClean="0"/>
              <a:t>Aumentando los esfuerzos promocionales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dirty="0" smtClean="0"/>
              <a:t>Qué empresas tienden a usar esta estrategia?</a:t>
            </a:r>
          </a:p>
          <a:p>
            <a:pPr marL="0" indent="0">
              <a:buNone/>
            </a:pPr>
            <a:r>
              <a:rPr lang="es-CL" dirty="0" smtClean="0"/>
              <a:t>Qué pasa con la demanda primaria?</a:t>
            </a:r>
          </a:p>
          <a:p>
            <a:pPr marL="0" indent="0">
              <a:buNone/>
            </a:pPr>
            <a:r>
              <a:rPr lang="es-CL" dirty="0" smtClean="0"/>
              <a:t>En que ciclo de vida esta el producto?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 </a:t>
            </a:r>
            <a:r>
              <a:rPr lang="es-CL" b="1" dirty="0" smtClean="0">
                <a:solidFill>
                  <a:srgbClr val="FF0000"/>
                </a:solidFill>
              </a:rPr>
              <a:t>Se te ocurren ejemplos?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724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adquisición </a:t>
            </a:r>
            <a:b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mercados</a:t>
            </a:r>
            <a:endParaRPr lang="es-CL" dirty="0">
              <a:solidFill>
                <a:srgbClr val="210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425339" cy="2304258"/>
          </a:xfrm>
        </p:spPr>
        <p:txBody>
          <a:bodyPr>
            <a:normAutofit/>
          </a:bodyPr>
          <a:lstStyle/>
          <a:p>
            <a:r>
              <a:rPr lang="es-CL" dirty="0" smtClean="0"/>
              <a:t>Aumentar la participación a través de la adquisiciones o por la creación de asociaciones con otras empresas:</a:t>
            </a:r>
          </a:p>
          <a:p>
            <a:pPr lvl="1"/>
            <a:r>
              <a:rPr lang="es-CL" dirty="0" smtClean="0"/>
              <a:t>Compra de la empresa competidora</a:t>
            </a:r>
          </a:p>
          <a:p>
            <a:pPr lvl="1"/>
            <a:r>
              <a:rPr lang="es-CL" dirty="0" err="1" smtClean="0"/>
              <a:t>Joint</a:t>
            </a:r>
            <a:r>
              <a:rPr lang="es-CL" dirty="0" smtClean="0"/>
              <a:t>-Venture para controlar una participación de mercado importante</a:t>
            </a:r>
          </a:p>
          <a:p>
            <a:pPr lvl="1"/>
            <a:endParaRPr lang="es-CL" dirty="0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127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organización</a:t>
            </a:r>
            <a:b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mercado</a:t>
            </a:r>
            <a:endParaRPr lang="es-CL" dirty="0">
              <a:solidFill>
                <a:srgbClr val="210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Influir en el nivel de competencia dentro de la propia industria para permitir la viabilidad económica:</a:t>
            </a:r>
          </a:p>
          <a:p>
            <a:pPr lvl="1"/>
            <a:r>
              <a:rPr lang="es-CL" dirty="0" smtClean="0"/>
              <a:t>Establecer reglas o directrices en las prácticas de la competencia</a:t>
            </a:r>
          </a:p>
          <a:p>
            <a:pPr lvl="1"/>
            <a:r>
              <a:rPr lang="es-CL" dirty="0" smtClean="0"/>
              <a:t>Conseguir apoyo de los poderes públicos</a:t>
            </a:r>
          </a:p>
          <a:p>
            <a:pPr lvl="1"/>
            <a:r>
              <a:rPr lang="es-CL" dirty="0" smtClean="0"/>
              <a:t>Crear organizaciones profesionales</a:t>
            </a:r>
          </a:p>
          <a:p>
            <a:pPr lvl="1"/>
            <a:r>
              <a:rPr lang="es-CL" dirty="0" smtClean="0"/>
              <a:t>Acuerdos sobre la reducción o estabilización de la producción</a:t>
            </a:r>
          </a:p>
          <a:p>
            <a:pPr lvl="1"/>
            <a:endParaRPr lang="es-CL" dirty="0"/>
          </a:p>
          <a:p>
            <a:pPr marL="0" indent="0">
              <a:buNone/>
            </a:pPr>
            <a:r>
              <a:rPr lang="es-CL" dirty="0" smtClean="0"/>
              <a:t>A veces esta estrategia tiene carácter de tipo defensiva, ya que apunta a mantener el nivel de penetración del mercado.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b="1" dirty="0" smtClean="0">
                <a:solidFill>
                  <a:srgbClr val="FF0000"/>
                </a:solidFill>
              </a:rPr>
              <a:t>Que condiciones debe tener esta estrategia? 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517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de las </a:t>
            </a:r>
            <a:b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de crecimiento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24</a:t>
            </a:fld>
            <a:endParaRPr lang="es-CL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099831"/>
              </p:ext>
            </p:extLst>
          </p:nvPr>
        </p:nvGraphicFramePr>
        <p:xfrm>
          <a:off x="467519" y="1872580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360264" y="1775699"/>
            <a:ext cx="2880320" cy="5616624"/>
          </a:xfrm>
          <a:prstGeom prst="roundRect">
            <a:avLst/>
          </a:pr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 redondeado"/>
          <p:cNvSpPr/>
          <p:nvPr/>
        </p:nvSpPr>
        <p:spPr>
          <a:xfrm>
            <a:off x="625430" y="4608462"/>
            <a:ext cx="2349981" cy="1334160"/>
          </a:xfrm>
          <a:prstGeom prst="roundRect">
            <a:avLst/>
          </a:pr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472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desarrollo de mercados</a:t>
            </a:r>
            <a:endParaRPr lang="es-C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Incrementar las ventas de los </a:t>
            </a:r>
            <a:r>
              <a:rPr lang="es-CL" b="1" dirty="0" smtClean="0"/>
              <a:t>productos actuales </a:t>
            </a:r>
            <a:r>
              <a:rPr lang="es-CL" dirty="0" smtClean="0"/>
              <a:t>al introducirlos en </a:t>
            </a:r>
            <a:r>
              <a:rPr lang="es-CL" b="1" dirty="0" smtClean="0"/>
              <a:t>mercados nuevos o futuros</a:t>
            </a: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25</a:t>
            </a:fld>
            <a:endParaRPr lang="es-CL"/>
          </a:p>
        </p:txBody>
      </p:sp>
      <p:graphicFrame>
        <p:nvGraphicFramePr>
          <p:cNvPr id="6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113454"/>
              </p:ext>
            </p:extLst>
          </p:nvPr>
        </p:nvGraphicFramePr>
        <p:xfrm>
          <a:off x="1142169" y="2736676"/>
          <a:ext cx="707556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63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B22A3D-F653-4A0D-A3EC-D1BBB2D99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D0ED9E-A4FD-41AE-8358-540384F8D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D14E4E-FAC8-41C5-AC5C-D2BC752F8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331163-0FD5-4292-80ED-54480E469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1247B8-01BA-429B-AE36-6D2FD990A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DD1CAA-3959-4F3C-A956-989E3C812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822895-B999-4D87-8D50-DBF140E799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6FE131-6A5A-4403-9FE4-2F4B07FB6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las necesidades latentes </a:t>
            </a:r>
            <a:endParaRPr lang="es-C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605154" cy="5760640"/>
          </a:xfrm>
        </p:spPr>
        <p:txBody>
          <a:bodyPr>
            <a:normAutofit lnSpcReduction="10000"/>
          </a:bodyPr>
          <a:lstStyle/>
          <a:p>
            <a:r>
              <a:rPr lang="es-CL" dirty="0" smtClean="0"/>
              <a:t>Se trata de proponer soluciones a las necesidades de los clientes que aún no son percibidas o expresadas.</a:t>
            </a:r>
          </a:p>
          <a:p>
            <a:r>
              <a:rPr lang="es-CL" dirty="0" smtClean="0"/>
              <a:t>El objetivo final es llevar a los clientes hacia nuevos productos.</a:t>
            </a:r>
          </a:p>
          <a:p>
            <a:r>
              <a:rPr lang="es-CL" dirty="0" smtClean="0"/>
              <a:t>Crear un nuevo mercado a través de un </a:t>
            </a:r>
            <a:r>
              <a:rPr lang="es-CL" dirty="0" err="1" smtClean="0"/>
              <a:t>mkt</a:t>
            </a:r>
            <a:r>
              <a:rPr lang="es-CL" dirty="0" smtClean="0"/>
              <a:t> proactivo.</a:t>
            </a:r>
          </a:p>
          <a:p>
            <a:endParaRPr lang="es-CL" sz="3200" dirty="0"/>
          </a:p>
          <a:p>
            <a:pPr marL="0" indent="0" algn="ctr">
              <a:buNone/>
            </a:pPr>
            <a:r>
              <a:rPr lang="es-CL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los nuevos segmentos del mercado</a:t>
            </a:r>
          </a:p>
          <a:p>
            <a:pPr marL="0" indent="0" algn="ctr">
              <a:buNone/>
            </a:pPr>
            <a:endParaRPr lang="es-CL" sz="10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dirty="0" smtClean="0"/>
              <a:t>Alcanzar nuevos grupos de clientes dentro del mismo mercado geográfico:</a:t>
            </a:r>
          </a:p>
          <a:p>
            <a:pPr lvl="1"/>
            <a:r>
              <a:rPr lang="es-CL" dirty="0" smtClean="0"/>
              <a:t>Introducir un producto industrial en un mercado de consumo, o vice-versa.</a:t>
            </a:r>
          </a:p>
          <a:p>
            <a:pPr lvl="1"/>
            <a:r>
              <a:rPr lang="es-CL" dirty="0" smtClean="0"/>
              <a:t>Vender el producto a otro grupo demográfico (caramelos a adultos).</a:t>
            </a:r>
          </a:p>
          <a:p>
            <a:pPr lvl="1"/>
            <a:r>
              <a:rPr lang="es-CL" dirty="0" smtClean="0"/>
              <a:t>Vender el producto a otro sector industrial.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084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nuevos </a:t>
            </a:r>
            <a:b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canales de distribución</a:t>
            </a:r>
            <a:endParaRPr lang="es-C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425339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Distribuir los productos a través de canales complementarios a los actuales:</a:t>
            </a:r>
          </a:p>
          <a:p>
            <a:pPr lvl="1"/>
            <a:r>
              <a:rPr lang="es-CL" dirty="0" smtClean="0"/>
              <a:t>Adoptar marketing directo para grupos específicos de clientes.</a:t>
            </a:r>
          </a:p>
          <a:p>
            <a:pPr lvl="1"/>
            <a:r>
              <a:rPr lang="es-CL" dirty="0" smtClean="0"/>
              <a:t>Distribuir productos a través de máquinas expendedoras.</a:t>
            </a:r>
          </a:p>
          <a:p>
            <a:pPr lvl="1"/>
            <a:r>
              <a:rPr lang="es-CL" dirty="0" smtClean="0"/>
              <a:t>Desarrollar sistema de franquicias, paralelo a la red existente.</a:t>
            </a:r>
          </a:p>
          <a:p>
            <a:pPr marL="473202" lvl="1" indent="0">
              <a:buNone/>
            </a:pPr>
            <a:endParaRPr lang="es-CL" sz="3200" dirty="0"/>
          </a:p>
          <a:p>
            <a:pPr marL="473202" lvl="1" indent="0" algn="ctr">
              <a:buNone/>
            </a:pPr>
            <a:r>
              <a:rPr lang="es-CL" sz="36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</a:t>
            </a:r>
          </a:p>
          <a:p>
            <a:pPr marL="473202" lvl="1" indent="0" algn="ctr">
              <a:buNone/>
            </a:pPr>
            <a:r>
              <a:rPr lang="es-CL" sz="36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expansión geográfica</a:t>
            </a:r>
          </a:p>
          <a:p>
            <a:pPr marL="473202" lvl="1" indent="0">
              <a:buNone/>
            </a:pPr>
            <a:endParaRPr lang="es-CL" sz="1000" dirty="0"/>
          </a:p>
          <a:p>
            <a:pPr lvl="1"/>
            <a:r>
              <a:rPr lang="es-CL" dirty="0" smtClean="0"/>
              <a:t>Expandir los productos a mercados extranjeros a través de agentes locales o </a:t>
            </a:r>
            <a:r>
              <a:rPr lang="es-CL" dirty="0" err="1" smtClean="0"/>
              <a:t>traders</a:t>
            </a:r>
            <a:r>
              <a:rPr lang="es-CL" dirty="0" smtClean="0"/>
              <a:t> internacionales.</a:t>
            </a:r>
          </a:p>
          <a:p>
            <a:pPr lvl="1"/>
            <a:r>
              <a:rPr lang="es-CL" dirty="0" smtClean="0"/>
              <a:t>Crear red de distribución exclusiva para negocios internacionales.</a:t>
            </a:r>
          </a:p>
          <a:p>
            <a:pPr lvl="1"/>
            <a:r>
              <a:rPr lang="es-CL" dirty="0" smtClean="0"/>
              <a:t>Adquirir una empresa en el mismo sector.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756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de las </a:t>
            </a:r>
            <a:b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de crecimiento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28</a:t>
            </a:fld>
            <a:endParaRPr lang="es-CL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16256"/>
              </p:ext>
            </p:extLst>
          </p:nvPr>
        </p:nvGraphicFramePr>
        <p:xfrm>
          <a:off x="467519" y="1872580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360264" y="1775699"/>
            <a:ext cx="2880320" cy="5616624"/>
          </a:xfrm>
          <a:prstGeom prst="roundRect">
            <a:avLst/>
          </a:pr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 redondeado"/>
          <p:cNvSpPr/>
          <p:nvPr/>
        </p:nvSpPr>
        <p:spPr>
          <a:xfrm>
            <a:off x="625433" y="5833020"/>
            <a:ext cx="2349981" cy="1334160"/>
          </a:xfrm>
          <a:prstGeom prst="roundRect">
            <a:avLst/>
          </a:pr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25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desarrollo de productos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28616" y="3528764"/>
            <a:ext cx="2448272" cy="15121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CL" dirty="0" smtClean="0"/>
              <a:t>Aumentar ventas con </a:t>
            </a:r>
            <a:r>
              <a:rPr lang="es-CL" b="1" dirty="0" smtClean="0"/>
              <a:t>nuevos productos </a:t>
            </a:r>
            <a:r>
              <a:rPr lang="es-CL" dirty="0" smtClean="0"/>
              <a:t>que apunten a </a:t>
            </a:r>
            <a:r>
              <a:rPr lang="es-CL" b="1" dirty="0" smtClean="0"/>
              <a:t>mercados existentes.</a:t>
            </a:r>
            <a:endParaRPr lang="es-CL" b="1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29</a:t>
            </a:fld>
            <a:endParaRPr lang="es-CL"/>
          </a:p>
        </p:txBody>
      </p:sp>
      <p:graphicFrame>
        <p:nvGraphicFramePr>
          <p:cNvPr id="6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233310"/>
              </p:ext>
            </p:extLst>
          </p:nvPr>
        </p:nvGraphicFramePr>
        <p:xfrm>
          <a:off x="720304" y="1512540"/>
          <a:ext cx="8066087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049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B22A3D-F653-4A0D-A3EC-D1BBB2D99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D0ED9E-A4FD-41AE-8358-540384F8D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D14E4E-FAC8-41C5-AC5C-D2BC752F8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331163-0FD5-4292-80ED-54480E469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1247B8-01BA-429B-AE36-6D2FD990A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DD1CAA-3959-4F3C-A956-989E3C812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822895-B999-4D87-8D50-DBF140E799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6FE131-6A5A-4403-9FE4-2F4B07FB6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765902-8540-4A9A-9BD8-12D5F4798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DE501E-9094-47F7-851D-3342610EF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608E50-F0AB-4A49-AF06-A354C3295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2DB893-1BFD-4D9B-AAA6-3714391BD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</a:t>
            </a:fld>
            <a:endParaRPr lang="es-CL"/>
          </a:p>
        </p:txBody>
      </p:sp>
      <p:pic>
        <p:nvPicPr>
          <p:cNvPr id="7" name="La presentación del auto volado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6476"/>
            <a:ext cx="9361488" cy="5265507"/>
          </a:xfrm>
        </p:spPr>
      </p:pic>
    </p:spTree>
    <p:extLst>
      <p:ext uri="{BB962C8B-B14F-4D97-AF65-F5344CB8AC3E}">
        <p14:creationId xmlns:p14="http://schemas.microsoft.com/office/powerpoint/2010/main" val="174630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innovaciones disruptivas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Productos o servicios que representen cambios fundamentales en los beneficios ofrecidos.</a:t>
            </a:r>
          </a:p>
          <a:p>
            <a:r>
              <a:rPr lang="es-CL" dirty="0" smtClean="0"/>
              <a:t>Producen un cambio en el comportamiento de los usuarios.</a:t>
            </a:r>
          </a:p>
          <a:p>
            <a:r>
              <a:rPr lang="es-CL" dirty="0" smtClean="0"/>
              <a:t>Los clientes deben discontinuar sus patrones pasados.</a:t>
            </a:r>
          </a:p>
          <a:p>
            <a:endParaRPr lang="es-CL" sz="3200" dirty="0"/>
          </a:p>
          <a:p>
            <a:pPr marL="0" indent="0" algn="ctr">
              <a:buNone/>
            </a:pPr>
            <a:r>
              <a:rPr lang="es-CL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Adición de características</a:t>
            </a:r>
          </a:p>
          <a:p>
            <a:pPr marL="0" indent="0">
              <a:buNone/>
            </a:pPr>
            <a:endParaRPr lang="es-CL" sz="1000" dirty="0" smtClean="0"/>
          </a:p>
          <a:p>
            <a:r>
              <a:rPr lang="es-CL" dirty="0" smtClean="0"/>
              <a:t>Añadir funciones o características a los productos existentes con la finalidad de expandir el mercado.</a:t>
            </a:r>
          </a:p>
          <a:p>
            <a:pPr lvl="1"/>
            <a:r>
              <a:rPr lang="es-CL" dirty="0" smtClean="0"/>
              <a:t>Incrementar versatilidad.</a:t>
            </a:r>
          </a:p>
          <a:p>
            <a:pPr lvl="1"/>
            <a:r>
              <a:rPr lang="es-CL" dirty="0" smtClean="0"/>
              <a:t>Añadir valor emocional o social a producto utilitario.</a:t>
            </a:r>
          </a:p>
          <a:p>
            <a:pPr lvl="1"/>
            <a:r>
              <a:rPr lang="es-CL" dirty="0" smtClean="0"/>
              <a:t>Mejorar seguridad o confort del producto.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669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ampliación </a:t>
            </a:r>
            <a:b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gama de productos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Introducir nuevas variedades para aumentar la participación de mercado:</a:t>
            </a:r>
          </a:p>
          <a:p>
            <a:pPr lvl="1"/>
            <a:r>
              <a:rPr lang="es-CL" dirty="0" smtClean="0"/>
              <a:t>Lanzando diferentes prestaciones en diferentes tamaños.</a:t>
            </a:r>
          </a:p>
          <a:p>
            <a:pPr lvl="1"/>
            <a:r>
              <a:rPr lang="es-CL" dirty="0" smtClean="0"/>
              <a:t>Lanzando diferentes categorías de productos bajo las misma marca paraguas.</a:t>
            </a:r>
          </a:p>
          <a:p>
            <a:pPr lvl="1"/>
            <a:r>
              <a:rPr lang="es-CL" dirty="0" smtClean="0"/>
              <a:t>Aumentar los sabores, esencias, colores, composiciones, etc.</a:t>
            </a:r>
          </a:p>
          <a:p>
            <a:pPr lvl="1"/>
            <a:r>
              <a:rPr lang="es-CL" dirty="0" smtClean="0"/>
              <a:t>Ofrecer el mismo producto en diferentes formas o modelos.</a:t>
            </a:r>
          </a:p>
          <a:p>
            <a:pPr lvl="1"/>
            <a:endParaRPr lang="es-CL" dirty="0"/>
          </a:p>
          <a:p>
            <a:pPr lvl="1"/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966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rejuvenecimiento </a:t>
            </a:r>
            <a:b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línea de productos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Restaurar la competitividad de productos obsoletos o inadecuados, cambiando tecnología o funcionalidad:</a:t>
            </a:r>
          </a:p>
          <a:p>
            <a:pPr lvl="1"/>
            <a:r>
              <a:rPr lang="es-CL" dirty="0" smtClean="0"/>
              <a:t>Desarrollar nuevas generaciones de productos más poderosos.</a:t>
            </a:r>
          </a:p>
          <a:p>
            <a:pPr lvl="1"/>
            <a:r>
              <a:rPr lang="es-CL" dirty="0" smtClean="0"/>
              <a:t>Lanzar nuevos modelos de los productos existentes.</a:t>
            </a:r>
          </a:p>
          <a:p>
            <a:pPr lvl="1"/>
            <a:r>
              <a:rPr lang="es-CL" dirty="0" smtClean="0"/>
              <a:t>Mejorar los aspectos estéticos del producto.</a:t>
            </a:r>
          </a:p>
          <a:p>
            <a:pPr lvl="1"/>
            <a:endParaRPr lang="es-CL" sz="3200" dirty="0"/>
          </a:p>
          <a:p>
            <a:pPr marL="473202" lvl="1" indent="0" algn="ctr">
              <a:buNone/>
            </a:pPr>
            <a:r>
              <a:rPr lang="es-CL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mejorar la calidad del producto</a:t>
            </a:r>
          </a:p>
          <a:p>
            <a:pPr lvl="1"/>
            <a:endParaRPr lang="es-CL" sz="1000" dirty="0" smtClean="0"/>
          </a:p>
          <a:p>
            <a:pPr lvl="1"/>
            <a:r>
              <a:rPr lang="es-CL" dirty="0" smtClean="0"/>
              <a:t>Determinar el grupo de beneficios buscado por cada cliente.</a:t>
            </a:r>
          </a:p>
          <a:p>
            <a:pPr lvl="1"/>
            <a:r>
              <a:rPr lang="es-CL" dirty="0" smtClean="0"/>
              <a:t>Establecer estándares de calidad de cada dimensión de los beneficios.</a:t>
            </a:r>
          </a:p>
          <a:p>
            <a:pPr lvl="1"/>
            <a:r>
              <a:rPr lang="es-CL" dirty="0" smtClean="0"/>
              <a:t>Establecer programas de control de la calidad.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292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adquisición de una gama de producto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Completar, mejorar o ampliar la gama de productos a través de medios externos:</a:t>
            </a:r>
          </a:p>
          <a:p>
            <a:pPr lvl="1"/>
            <a:r>
              <a:rPr lang="es-CL" dirty="0" smtClean="0"/>
              <a:t>Adquirir una empresa con una línea de productos complementaria.</a:t>
            </a:r>
          </a:p>
          <a:p>
            <a:pPr lvl="1"/>
            <a:r>
              <a:rPr lang="es-CL" dirty="0" smtClean="0"/>
              <a:t>Acordar con los proveedores qué productos serán revendidos con la marca de la empresa.</a:t>
            </a:r>
          </a:p>
          <a:p>
            <a:pPr lvl="1"/>
            <a:r>
              <a:rPr lang="es-CL" dirty="0" smtClean="0"/>
              <a:t>Crear </a:t>
            </a:r>
            <a:r>
              <a:rPr lang="es-CL" dirty="0" err="1" smtClean="0"/>
              <a:t>Joint</a:t>
            </a:r>
            <a:r>
              <a:rPr lang="es-CL" dirty="0" smtClean="0"/>
              <a:t>-Venture para el desarrollo y la producción de un nuevo producto.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592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de las </a:t>
            </a:r>
            <a:b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de crecimiento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34</a:t>
            </a:fld>
            <a:endParaRPr lang="es-CL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802939"/>
              </p:ext>
            </p:extLst>
          </p:nvPr>
        </p:nvGraphicFramePr>
        <p:xfrm>
          <a:off x="467519" y="1872580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3234640" y="1792163"/>
            <a:ext cx="2880320" cy="5616624"/>
          </a:xfrm>
          <a:prstGeom prst="roundRect">
            <a:avLst/>
          </a:pr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379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de </a:t>
            </a:r>
            <a:b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 hacia atrás</a:t>
            </a:r>
            <a:endParaRPr lang="es-C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Se guía por la preocupación de mantener o proteger una fuente de </a:t>
            </a:r>
            <a:r>
              <a:rPr lang="es-CL" b="1" dirty="0" smtClean="0"/>
              <a:t>aprovisionamiento estratégico</a:t>
            </a:r>
            <a:r>
              <a:rPr lang="es-CL" dirty="0" smtClean="0"/>
              <a:t>.</a:t>
            </a:r>
          </a:p>
          <a:p>
            <a:r>
              <a:rPr lang="es-CL" b="1" dirty="0" smtClean="0"/>
              <a:t>Materias primas</a:t>
            </a:r>
            <a:r>
              <a:rPr lang="es-CL" dirty="0" smtClean="0"/>
              <a:t>, materiales </a:t>
            </a:r>
            <a:r>
              <a:rPr lang="es-CL" dirty="0" err="1" smtClean="0"/>
              <a:t>semiprocesados</a:t>
            </a:r>
            <a:r>
              <a:rPr lang="es-CL" dirty="0" smtClean="0"/>
              <a:t>, componentes o servicios.</a:t>
            </a:r>
          </a:p>
          <a:p>
            <a:r>
              <a:rPr lang="es-CL" dirty="0" smtClean="0"/>
              <a:t>A veces es necesaria cuando </a:t>
            </a:r>
            <a:r>
              <a:rPr lang="es-CL" b="1" dirty="0" smtClean="0"/>
              <a:t>proveedor carece </a:t>
            </a:r>
            <a:r>
              <a:rPr lang="es-CL" dirty="0" smtClean="0"/>
              <a:t>de recursos, know-how o tecnología.</a:t>
            </a:r>
          </a:p>
          <a:p>
            <a:r>
              <a:rPr lang="es-CL" dirty="0" smtClean="0"/>
              <a:t>Tener </a:t>
            </a:r>
            <a:r>
              <a:rPr lang="es-CL" b="1" dirty="0" smtClean="0"/>
              <a:t>acceso a tecnología </a:t>
            </a:r>
            <a:r>
              <a:rPr lang="es-CL" dirty="0" smtClean="0"/>
              <a:t>clave de la actividad.</a:t>
            </a:r>
          </a:p>
          <a:p>
            <a:r>
              <a:rPr lang="es-CL" b="1" dirty="0" smtClean="0"/>
              <a:t>Controlar actividades fundamental</a:t>
            </a:r>
            <a:r>
              <a:rPr lang="es-CL" dirty="0" smtClean="0"/>
              <a:t>, caso de semiconductores de los computadores.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615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</a:t>
            </a:r>
            <a:b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 hacia adelante</a:t>
            </a:r>
            <a:endParaRPr lang="es-C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Controlar la </a:t>
            </a:r>
            <a:r>
              <a:rPr lang="es-CL" b="1" dirty="0" smtClean="0"/>
              <a:t>salida</a:t>
            </a:r>
            <a:r>
              <a:rPr lang="es-CL" dirty="0" smtClean="0"/>
              <a:t> de los productos.</a:t>
            </a:r>
          </a:p>
          <a:p>
            <a:r>
              <a:rPr lang="es-CL" dirty="0" smtClean="0"/>
              <a:t>Tratar de controlar la distribución a través de </a:t>
            </a:r>
            <a:r>
              <a:rPr lang="es-CL" b="1" dirty="0" smtClean="0"/>
              <a:t>franquicias o contratos exclusivos</a:t>
            </a:r>
            <a:r>
              <a:rPr lang="es-CL" dirty="0" smtClean="0"/>
              <a:t>.</a:t>
            </a:r>
          </a:p>
          <a:p>
            <a:r>
              <a:rPr lang="es-CL" dirty="0" smtClean="0"/>
              <a:t>Crear </a:t>
            </a:r>
            <a:r>
              <a:rPr lang="es-CL" b="1" dirty="0" smtClean="0"/>
              <a:t>red propia </a:t>
            </a:r>
            <a:r>
              <a:rPr lang="es-CL" dirty="0" smtClean="0"/>
              <a:t>de tiendas como las empresas de telecomunicaciones.</a:t>
            </a:r>
          </a:p>
          <a:p>
            <a:r>
              <a:rPr lang="es-CL" dirty="0" smtClean="0"/>
              <a:t>Muchas veces es para lograr </a:t>
            </a:r>
            <a:r>
              <a:rPr lang="es-CL" b="1" dirty="0" smtClean="0"/>
              <a:t>mejor entendimiento </a:t>
            </a:r>
            <a:r>
              <a:rPr lang="es-CL" dirty="0" smtClean="0"/>
              <a:t>de las necesidades de los compradores.</a:t>
            </a:r>
          </a:p>
          <a:p>
            <a:r>
              <a:rPr lang="es-CL" dirty="0"/>
              <a:t>B</a:t>
            </a:r>
            <a:r>
              <a:rPr lang="es-CL" dirty="0" smtClean="0"/>
              <a:t>uscar </a:t>
            </a:r>
            <a:r>
              <a:rPr lang="es-CL" b="1" dirty="0" smtClean="0"/>
              <a:t>solucionar problemas de los clientes</a:t>
            </a:r>
            <a:r>
              <a:rPr lang="es-CL" dirty="0" smtClean="0"/>
              <a:t> implica de alguna forma una integración hacia adelante.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654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</a:t>
            </a:r>
            <a:b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 horizontal</a:t>
            </a:r>
            <a:endParaRPr lang="es-C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El objetivo es reforzar la posición competitiva absorbiendo o controlando a </a:t>
            </a:r>
            <a:r>
              <a:rPr lang="es-CL" b="1" dirty="0" smtClean="0"/>
              <a:t>algunos competidores</a:t>
            </a:r>
            <a:r>
              <a:rPr lang="es-CL" dirty="0" smtClean="0"/>
              <a:t>.</a:t>
            </a:r>
          </a:p>
          <a:p>
            <a:r>
              <a:rPr lang="es-CL" b="1" dirty="0" smtClean="0"/>
              <a:t>Neutralizar</a:t>
            </a:r>
            <a:r>
              <a:rPr lang="es-CL" dirty="0" smtClean="0"/>
              <a:t> un rival peligroso.</a:t>
            </a:r>
          </a:p>
          <a:p>
            <a:r>
              <a:rPr lang="es-CL" dirty="0" smtClean="0"/>
              <a:t>Alcanzar </a:t>
            </a:r>
            <a:r>
              <a:rPr lang="es-CL" b="1" dirty="0" smtClean="0"/>
              <a:t>volumen crítico </a:t>
            </a:r>
            <a:r>
              <a:rPr lang="es-CL" dirty="0" smtClean="0"/>
              <a:t>para aprovechar las economías de escala.</a:t>
            </a:r>
          </a:p>
          <a:p>
            <a:r>
              <a:rPr lang="es-CL" dirty="0" smtClean="0"/>
              <a:t>Tener </a:t>
            </a:r>
            <a:r>
              <a:rPr lang="es-CL" b="1" dirty="0" smtClean="0"/>
              <a:t>acceso</a:t>
            </a:r>
            <a:r>
              <a:rPr lang="es-CL" dirty="0" smtClean="0"/>
              <a:t> a redes de distribución o segmentos de mercado restringidos.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817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de las </a:t>
            </a:r>
            <a:b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de crecimiento</a:t>
            </a:r>
            <a:endParaRPr lang="es-C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38</a:t>
            </a:fld>
            <a:endParaRPr lang="es-CL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91795"/>
              </p:ext>
            </p:extLst>
          </p:nvPr>
        </p:nvGraphicFramePr>
        <p:xfrm>
          <a:off x="467519" y="1872580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6120904" y="1794716"/>
            <a:ext cx="2880320" cy="5616624"/>
          </a:xfrm>
          <a:prstGeom prst="roundRect">
            <a:avLst/>
          </a:pr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669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</a:t>
            </a:r>
            <a:b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diversificación concéntrica</a:t>
            </a:r>
            <a:endParaRPr lang="es-C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677162" cy="5419731"/>
          </a:xfrm>
        </p:spPr>
        <p:txBody>
          <a:bodyPr/>
          <a:lstStyle/>
          <a:p>
            <a:r>
              <a:rPr lang="es-CL" b="1" dirty="0" smtClean="0"/>
              <a:t>Salir de red industrial y comercial</a:t>
            </a:r>
            <a:r>
              <a:rPr lang="es-CL" dirty="0" smtClean="0"/>
              <a:t>, tratando de agregar nuevas actividades, relacionadas con actividad actual.</a:t>
            </a:r>
          </a:p>
          <a:p>
            <a:r>
              <a:rPr lang="es-CL" dirty="0" smtClean="0"/>
              <a:t>Beneficiarse de los </a:t>
            </a:r>
            <a:r>
              <a:rPr lang="es-CL" b="1" dirty="0" smtClean="0"/>
              <a:t>efector sinérgicos </a:t>
            </a:r>
            <a:r>
              <a:rPr lang="es-CL" dirty="0" smtClean="0"/>
              <a:t>generados por la complementariedad de las actividades.</a:t>
            </a:r>
          </a:p>
          <a:p>
            <a:r>
              <a:rPr lang="es-CL" b="1" dirty="0" smtClean="0"/>
              <a:t>Expandir</a:t>
            </a:r>
            <a:r>
              <a:rPr lang="es-CL" dirty="0" smtClean="0"/>
              <a:t> el mercado de referencia.</a:t>
            </a:r>
          </a:p>
          <a:p>
            <a:r>
              <a:rPr lang="es-CL" dirty="0" smtClean="0"/>
              <a:t>Atraer nuevos grupos de </a:t>
            </a:r>
            <a:r>
              <a:rPr lang="es-CL" b="1" dirty="0" smtClean="0"/>
              <a:t>compradores</a:t>
            </a:r>
            <a:r>
              <a:rPr lang="es-CL" dirty="0" smtClean="0"/>
              <a:t>.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502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720452"/>
            <a:ext cx="8425339" cy="63558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b="1" dirty="0" smtClean="0"/>
              <a:t>Ahora, ojo con no estar alineado con las necesidades futuras: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«Motorola sueña con un mundo en el que los números telefónicos sean asignados a las personas, más que a los lugares; donde pequeños artefactos manuales permitan a la gente mantenerse en contacto sin importar dónde estén; y donde las nuevas comunicaciones puedan distribuir imágenes de video e información, así como señales de voz. Motorola sabe que debe fortalecer sus competencias en compresión digital, en pantallas planas y en tecnologías de baterías.»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sz="2400" b="1" dirty="0" smtClean="0"/>
              <a:t>Estrategia de valor de Motorola del año 1994 !!!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 algn="ctr">
              <a:buNone/>
            </a:pPr>
            <a:r>
              <a:rPr lang="es-ES_tradnl" sz="2800" b="1" dirty="0" smtClean="0">
                <a:solidFill>
                  <a:srgbClr val="FF0000"/>
                </a:solidFill>
              </a:rPr>
              <a:t>… y qué le pasó a Motorola, dónde se perdió ?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149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diversificación pura</a:t>
            </a:r>
            <a:endParaRPr lang="es-C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La empresa entra en nuevas actividades que </a:t>
            </a:r>
            <a:r>
              <a:rPr lang="es-CL" b="1" dirty="0" smtClean="0"/>
              <a:t>NO están </a:t>
            </a:r>
            <a:r>
              <a:rPr lang="es-CL" dirty="0" smtClean="0"/>
              <a:t>relacionadas con sus actividades tradicionales, </a:t>
            </a:r>
          </a:p>
          <a:p>
            <a:r>
              <a:rPr lang="es-CL" dirty="0" smtClean="0"/>
              <a:t>Reorientarse hacia </a:t>
            </a:r>
            <a:r>
              <a:rPr lang="es-CL" b="1" dirty="0" smtClean="0"/>
              <a:t>campos completamente nuevos </a:t>
            </a:r>
            <a:r>
              <a:rPr lang="es-CL" dirty="0" smtClean="0"/>
              <a:t>para rejuvenecer la cartera de productos.</a:t>
            </a:r>
          </a:p>
          <a:p>
            <a:r>
              <a:rPr lang="es-CL" b="1" dirty="0"/>
              <a:t>T</a:t>
            </a:r>
            <a:r>
              <a:rPr lang="es-CL" b="1" dirty="0" smtClean="0"/>
              <a:t>ener una base o unidad común </a:t>
            </a:r>
            <a:r>
              <a:rPr lang="es-CL" dirty="0" smtClean="0"/>
              <a:t>representada por mercados, tecnologías o procesos de producción común.</a:t>
            </a:r>
          </a:p>
          <a:p>
            <a:r>
              <a:rPr lang="es-CL" dirty="0" smtClean="0"/>
              <a:t>Los lazos financieros no son suficientes.</a:t>
            </a:r>
          </a:p>
          <a:p>
            <a:r>
              <a:rPr lang="es-CL" dirty="0"/>
              <a:t>R</a:t>
            </a:r>
            <a:r>
              <a:rPr lang="es-CL" dirty="0" smtClean="0"/>
              <a:t>elevante la </a:t>
            </a:r>
            <a:r>
              <a:rPr lang="es-CL" b="1" dirty="0" smtClean="0"/>
              <a:t>cultura corporativa </a:t>
            </a:r>
            <a:r>
              <a:rPr lang="es-CL" dirty="0" smtClean="0"/>
              <a:t>y la organización.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683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41</a:t>
            </a:fld>
            <a:endParaRPr lang="es-CL"/>
          </a:p>
        </p:txBody>
      </p:sp>
      <p:pic>
        <p:nvPicPr>
          <p:cNvPr id="2050" name="Picture 2" descr="http://www.innovacionminera.com/wp-content/uploads/2014/07/b718c3_antof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0" y="79246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3-eu-west-1.amazonaws.com/rankia/images/valoraciones/0009/8816/banco-de-chile.jpg?136024305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8" b="33791"/>
          <a:stretch/>
        </p:blipFill>
        <p:spPr bwMode="auto">
          <a:xfrm>
            <a:off x="340393" y="5567223"/>
            <a:ext cx="4923895" cy="95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elciudadano.cl/wp-content/uploads/2012/10/logoCC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11807" b="12581"/>
          <a:stretch/>
        </p:blipFill>
        <p:spPr bwMode="auto">
          <a:xfrm>
            <a:off x="6293123" y="2232620"/>
            <a:ext cx="2324786" cy="265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3.bp.blogspot.com/_OmCbMpaQebo/S0p8l7wzhcI/AAAAAAAACTQ/GxezHYn8j6Q/s400/canal13_2010_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r="16291" b="30011"/>
          <a:stretch/>
        </p:blipFill>
        <p:spPr bwMode="auto">
          <a:xfrm>
            <a:off x="3421740" y="2654188"/>
            <a:ext cx="2461948" cy="26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gcaptain.com/wp-content/uploads/2013/01/csav_log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5" b="22360"/>
          <a:stretch/>
        </p:blipFill>
        <p:spPr bwMode="auto">
          <a:xfrm>
            <a:off x="5284159" y="6044404"/>
            <a:ext cx="3333750" cy="13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2.bp.blogspot.com/-YxXLlUAnry4/UL7uZ4mIwCI/AAAAAAAARWM/_72JVox0Dnc/s1600/Terpel+logo+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29" y="214566"/>
            <a:ext cx="2195660" cy="243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elsibaritaurbano.com/wp-content/uploads/2011/11/portafolio-vino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0" y="3281539"/>
            <a:ext cx="2831744" cy="198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0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Estrategias Competitivas</a:t>
            </a:r>
            <a:endParaRPr lang="es-CL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580977"/>
              </p:ext>
            </p:extLst>
          </p:nvPr>
        </p:nvGraphicFramePr>
        <p:xfrm>
          <a:off x="468313" y="1655763"/>
          <a:ext cx="8424862" cy="542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046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629ACF-692D-4D1E-BF85-DDCCD8C3B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F7629ACF-692D-4D1E-BF85-DDCCD8C3BD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8C1B4E-E29E-4D3D-8AE0-4BD829EF9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9D8C1B4E-E29E-4D3D-8AE0-4BD829EF93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6ECC98-8166-4EA8-8438-312B29B2E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146ECC98-8166-4EA8-8438-312B29B2E5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6CCD8C-1422-46CC-B860-C6A08F6AA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3E6CCD8C-1422-46CC-B860-C6A08F6AA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701B95-08EB-4B4F-B937-35AD37F42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F3701B95-08EB-4B4F-B937-35AD37F42D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del Líder</a:t>
            </a:r>
            <a:endParaRPr lang="es-C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425339" cy="1771151"/>
          </a:xfrm>
        </p:spPr>
        <p:txBody>
          <a:bodyPr/>
          <a:lstStyle/>
          <a:p>
            <a:r>
              <a:rPr lang="es-CL" dirty="0" smtClean="0"/>
              <a:t>El líder del mercado es la empresa que tiene la </a:t>
            </a:r>
            <a:r>
              <a:rPr lang="es-CL" b="1" dirty="0" smtClean="0"/>
              <a:t>posición dominante</a:t>
            </a:r>
            <a:r>
              <a:rPr lang="es-CL" dirty="0" smtClean="0"/>
              <a:t>, y es reconocida como tal por los rivales.</a:t>
            </a:r>
          </a:p>
          <a:p>
            <a:r>
              <a:rPr lang="es-CL" b="1" dirty="0" smtClean="0"/>
              <a:t>Punto de referencia </a:t>
            </a:r>
            <a:r>
              <a:rPr lang="es-CL" dirty="0" smtClean="0"/>
              <a:t>para los competidores.</a:t>
            </a:r>
          </a:p>
          <a:p>
            <a:r>
              <a:rPr lang="es-CL" dirty="0" smtClean="0"/>
              <a:t>Tratar de </a:t>
            </a:r>
            <a:r>
              <a:rPr lang="es-CL" b="1" dirty="0" smtClean="0"/>
              <a:t>atacar, imitar o de evitar</a:t>
            </a:r>
            <a:r>
              <a:rPr lang="es-CL" dirty="0" smtClean="0"/>
              <a:t>.</a:t>
            </a:r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43</a:t>
            </a:fld>
            <a:endParaRPr lang="es-CL"/>
          </a:p>
        </p:txBody>
      </p:sp>
      <p:pic>
        <p:nvPicPr>
          <p:cNvPr id="1026" name="Picture 2" descr="https://encrypted-tbn0.gstatic.com/images?q=tbn:ANd9GcQ-qwZXEaxijM-we6oqIOIDr1hShOgdxevbQrGIEhT3xpXOee_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20" y="3024708"/>
            <a:ext cx="2736304" cy="10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ercadodedinerousa.com/images/stories/2013/02/uFfZx.pn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2" b="23258"/>
          <a:stretch/>
        </p:blipFill>
        <p:spPr bwMode="auto">
          <a:xfrm>
            <a:off x="5256808" y="4176836"/>
            <a:ext cx="3240360" cy="141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9163"/>
          <a:stretch/>
        </p:blipFill>
        <p:spPr bwMode="auto">
          <a:xfrm>
            <a:off x="6480944" y="5544988"/>
            <a:ext cx="2018938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76288" y="4320852"/>
            <a:ext cx="19510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 smtClean="0"/>
          </a:p>
          <a:p>
            <a:endParaRPr lang="es-CL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576289" y="3816796"/>
            <a:ext cx="4422749" cy="3672407"/>
          </a:xfrm>
          <a:prstGeom prst="rect">
            <a:avLst/>
          </a:prstGeom>
        </p:spPr>
        <p:txBody>
          <a:bodyPr vert="horz" lIns="94640" tIns="47320" rIns="94640" bIns="47320" rtlCol="0">
            <a:normAutofit/>
          </a:bodyPr>
          <a:lstStyle>
            <a:lvl1pPr marL="354902" indent="-354902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68953" indent="-29575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83005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56207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29409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02611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5813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49015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217" indent="-236601" algn="l" defTabSz="9464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b="1" dirty="0" smtClean="0"/>
              <a:t>Expande la demanda primaria </a:t>
            </a:r>
            <a:r>
              <a:rPr lang="es-CL" dirty="0" smtClean="0"/>
              <a:t>a través de la búsqueda de nuevos clientes, usos o utilidad de sus productos.</a:t>
            </a:r>
          </a:p>
          <a:p>
            <a:r>
              <a:rPr lang="es-CL" dirty="0" smtClean="0"/>
              <a:t>Su acción resulta </a:t>
            </a:r>
            <a:r>
              <a:rPr lang="es-CL" b="1" dirty="0" smtClean="0"/>
              <a:t>beneficiosa</a:t>
            </a:r>
            <a:r>
              <a:rPr lang="es-CL" dirty="0" smtClean="0"/>
              <a:t> a todos los competidores.</a:t>
            </a:r>
          </a:p>
          <a:p>
            <a:endParaRPr lang="es-CL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0870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Líder puede tener estrategia defensiva </a:t>
            </a:r>
            <a:endParaRPr lang="es-C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605154" cy="5419731"/>
          </a:xfrm>
        </p:spPr>
        <p:txBody>
          <a:bodyPr/>
          <a:lstStyle/>
          <a:p>
            <a:r>
              <a:rPr lang="es-CL" dirty="0" smtClean="0"/>
              <a:t>Proteger su </a:t>
            </a:r>
            <a:r>
              <a:rPr lang="es-CL" b="1" dirty="0" smtClean="0"/>
              <a:t>participación de mercado </a:t>
            </a:r>
            <a:r>
              <a:rPr lang="es-CL" dirty="0" smtClean="0"/>
              <a:t>reduciendo la acción de sus rivales más peligrosos.</a:t>
            </a:r>
          </a:p>
          <a:p>
            <a:r>
              <a:rPr lang="es-CL" dirty="0" smtClean="0"/>
              <a:t>Frecuentemente la adopta la </a:t>
            </a:r>
            <a:r>
              <a:rPr lang="es-CL" b="1" dirty="0" smtClean="0"/>
              <a:t>empresa innovadora </a:t>
            </a:r>
            <a:r>
              <a:rPr lang="es-CL" dirty="0" smtClean="0"/>
              <a:t>atacada por las empresas imitadoras.</a:t>
            </a:r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Estrategias defensivas:</a:t>
            </a:r>
          </a:p>
          <a:p>
            <a:pPr lvl="1"/>
            <a:r>
              <a:rPr lang="es-CL" dirty="0" smtClean="0"/>
              <a:t>Innovación y avances tecnológicos que desalienten a competidores.</a:t>
            </a:r>
          </a:p>
          <a:p>
            <a:pPr lvl="1"/>
            <a:r>
              <a:rPr lang="es-CL" dirty="0" smtClean="0"/>
              <a:t>Distribución intensiva y línea completa de productos.</a:t>
            </a:r>
          </a:p>
          <a:p>
            <a:pPr lvl="1"/>
            <a:r>
              <a:rPr lang="es-CL" dirty="0" smtClean="0"/>
              <a:t>Confrontación directa, guerra de precios o campañas publicitarias.</a:t>
            </a:r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44</a:t>
            </a:fld>
            <a:endParaRPr lang="es-CL"/>
          </a:p>
        </p:txBody>
      </p:sp>
      <p:pic>
        <p:nvPicPr>
          <p:cNvPr id="3074" name="Picture 2" descr="https://pullquotesandexcerpts.files.wordpress.com/2013/11/silver-apple-logo.png?w=3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880" y="2952700"/>
            <a:ext cx="1440160" cy="17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rabbrains.com/wp-content/uploads/2014/08/samsung-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3236" r="4869" b="22542"/>
          <a:stretch/>
        </p:blipFill>
        <p:spPr bwMode="auto">
          <a:xfrm>
            <a:off x="1368376" y="3457308"/>
            <a:ext cx="3057647" cy="11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58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Apple Macintosh Ad - Aired during the SuperBowl 198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6436"/>
            <a:ext cx="9361488" cy="6903365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288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Líder puede tener estrategia ofensiva</a:t>
            </a:r>
            <a:endParaRPr lang="es-C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Beneficiarse al máximo del efecto de la </a:t>
            </a:r>
            <a:r>
              <a:rPr lang="es-CL" b="1" dirty="0" smtClean="0"/>
              <a:t>experiencia</a:t>
            </a:r>
            <a:r>
              <a:rPr lang="es-CL" dirty="0" smtClean="0"/>
              <a:t>.</a:t>
            </a:r>
          </a:p>
          <a:p>
            <a:r>
              <a:rPr lang="es-CL" dirty="0"/>
              <a:t>S</a:t>
            </a:r>
            <a:r>
              <a:rPr lang="es-CL" dirty="0" smtClean="0"/>
              <a:t>e da en industrias donde el volumen es importante y la Ventaja Competitiva </a:t>
            </a:r>
            <a:r>
              <a:rPr lang="es-CL" b="1" dirty="0" smtClean="0"/>
              <a:t>es liderazgo en costos.</a:t>
            </a:r>
          </a:p>
          <a:p>
            <a:r>
              <a:rPr lang="es-CL" dirty="0" smtClean="0"/>
              <a:t>Pero hay límites…leyes antimonopolio, organizaciones de consumidores, y las propias limitaciones de los incrementos adicionales.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46</a:t>
            </a:fld>
            <a:endParaRPr lang="es-CL"/>
          </a:p>
        </p:txBody>
      </p:sp>
      <p:pic>
        <p:nvPicPr>
          <p:cNvPr id="4098" name="Picture 2" descr="http://laorquesta.mx/wp-content/uploads/2014/09/dsdsdsds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81" y="4746308"/>
            <a:ext cx="304800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entalfloss.com/wp-content/uploads/2008/03/435AT&amp;Tlogo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4"/>
          <a:stretch/>
        </p:blipFill>
        <p:spPr bwMode="auto">
          <a:xfrm>
            <a:off x="5832872" y="4752900"/>
            <a:ext cx="2330499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0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Líder también se puede reducir, </a:t>
            </a:r>
            <a:b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estrategia del «</a:t>
            </a:r>
            <a:r>
              <a:rPr lang="es-CL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desmarketing</a:t>
            </a:r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es-C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Reducir </a:t>
            </a:r>
            <a:r>
              <a:rPr lang="es-CL" b="1" dirty="0" smtClean="0"/>
              <a:t>participación de mercado </a:t>
            </a:r>
            <a:r>
              <a:rPr lang="es-CL" dirty="0" smtClean="0"/>
              <a:t>para evitar acusaciones de actitudes monopólicas.</a:t>
            </a:r>
          </a:p>
          <a:p>
            <a:r>
              <a:rPr lang="es-CL" b="1" dirty="0" smtClean="0"/>
              <a:t>Reducir demanda </a:t>
            </a:r>
            <a:r>
              <a:rPr lang="es-CL" dirty="0" smtClean="0"/>
              <a:t>en algunos segmentos mediante aumento de precios, reducción de servicios o campañas publicitarias.</a:t>
            </a:r>
          </a:p>
          <a:p>
            <a:r>
              <a:rPr lang="es-CL" b="1" dirty="0"/>
              <a:t>D</a:t>
            </a:r>
            <a:r>
              <a:rPr lang="es-CL" b="1" dirty="0" smtClean="0"/>
              <a:t>iversificarse</a:t>
            </a:r>
            <a:r>
              <a:rPr lang="es-CL" dirty="0" smtClean="0"/>
              <a:t> hacia mercados-producto diferentes a los que domina.</a:t>
            </a:r>
          </a:p>
          <a:p>
            <a:r>
              <a:rPr lang="es-CL" dirty="0" smtClean="0"/>
              <a:t>Finalmente </a:t>
            </a:r>
            <a:r>
              <a:rPr lang="es-CL" b="1" dirty="0" smtClean="0"/>
              <a:t>estrategia de RR.PP. </a:t>
            </a:r>
            <a:r>
              <a:rPr lang="es-CL" dirty="0" smtClean="0"/>
              <a:t>promocionando papel social frente a los diferentes públicos.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47</a:t>
            </a:fld>
            <a:endParaRPr lang="es-CL"/>
          </a:p>
        </p:txBody>
      </p:sp>
      <p:pic>
        <p:nvPicPr>
          <p:cNvPr id="5124" name="Picture 4" descr="http://www.impactony.com/wp-content/uploads/2013/02/M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00" y="2736676"/>
            <a:ext cx="6282652" cy="35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26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210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del retador</a:t>
            </a:r>
            <a:endParaRPr lang="es-CL" dirty="0">
              <a:solidFill>
                <a:srgbClr val="210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425339" cy="5544616"/>
          </a:xfrm>
        </p:spPr>
        <p:txBody>
          <a:bodyPr>
            <a:normAutofit/>
          </a:bodyPr>
          <a:lstStyle/>
          <a:p>
            <a:r>
              <a:rPr lang="es-CL" dirty="0" smtClean="0"/>
              <a:t>Una empresa puede decidir </a:t>
            </a:r>
            <a:r>
              <a:rPr lang="es-CL" b="1" dirty="0" smtClean="0"/>
              <a:t>atacar al líder </a:t>
            </a:r>
            <a:r>
              <a:rPr lang="es-CL" dirty="0" smtClean="0"/>
              <a:t>y ser su retador o adoptar una posición pasiva y seguirlo.</a:t>
            </a:r>
          </a:p>
          <a:p>
            <a:endParaRPr lang="es-CL" sz="800" dirty="0" smtClean="0">
              <a:solidFill>
                <a:srgbClr val="2104CC"/>
              </a:solidFill>
            </a:endParaRPr>
          </a:p>
          <a:p>
            <a:r>
              <a:rPr lang="es-CL" b="1" dirty="0" smtClean="0">
                <a:solidFill>
                  <a:srgbClr val="2104CC"/>
                </a:solidFill>
              </a:rPr>
              <a:t>Se enfrenta a dos decisiones:</a:t>
            </a:r>
          </a:p>
          <a:p>
            <a:pPr lvl="1"/>
            <a:r>
              <a:rPr lang="es-CL" dirty="0" smtClean="0"/>
              <a:t>El campo de batalla</a:t>
            </a:r>
          </a:p>
          <a:p>
            <a:pPr lvl="1"/>
            <a:r>
              <a:rPr lang="es-CL" dirty="0" smtClean="0"/>
              <a:t>Evaluación de capacidad de reacción y defensa</a:t>
            </a:r>
            <a:endParaRPr lang="es-CL" dirty="0" smtClean="0">
              <a:solidFill>
                <a:srgbClr val="2104CC"/>
              </a:solidFill>
            </a:endParaRPr>
          </a:p>
          <a:p>
            <a:pPr marL="402051" indent="-342900"/>
            <a:endParaRPr lang="es-CL" sz="800" dirty="0" smtClean="0">
              <a:solidFill>
                <a:srgbClr val="2104CC"/>
              </a:solidFill>
            </a:endParaRPr>
          </a:p>
          <a:p>
            <a:pPr marL="402051" indent="-342900"/>
            <a:endParaRPr lang="es-CL" sz="800" dirty="0">
              <a:solidFill>
                <a:srgbClr val="2104CC"/>
              </a:solidFill>
            </a:endParaRPr>
          </a:p>
          <a:p>
            <a:pPr marL="402051" indent="-342900"/>
            <a:endParaRPr lang="es-CL" sz="800" dirty="0" smtClean="0">
              <a:solidFill>
                <a:srgbClr val="2104CC"/>
              </a:solidFill>
            </a:endParaRPr>
          </a:p>
          <a:p>
            <a:pPr marL="402051" indent="-342900"/>
            <a:r>
              <a:rPr lang="es-CL" b="1" dirty="0" smtClean="0">
                <a:solidFill>
                  <a:srgbClr val="2104CC"/>
                </a:solidFill>
              </a:rPr>
              <a:t>Tiene dos posibilidades:</a:t>
            </a:r>
          </a:p>
          <a:p>
            <a:pPr marL="816102" lvl="1" indent="-342900"/>
            <a:r>
              <a:rPr lang="es-CL" dirty="0" smtClean="0"/>
              <a:t>Ataque frontal</a:t>
            </a:r>
          </a:p>
          <a:p>
            <a:pPr marL="816102" lvl="1" indent="-342900"/>
            <a:r>
              <a:rPr lang="es-CL" dirty="0" smtClean="0"/>
              <a:t>Ataque lateral</a:t>
            </a:r>
          </a:p>
          <a:p>
            <a:pPr marL="402051" indent="-342900"/>
            <a:endParaRPr lang="es-CL" sz="800" dirty="0" smtClean="0"/>
          </a:p>
          <a:p>
            <a:pPr marL="402051" indent="-342900"/>
            <a:endParaRPr lang="es-CL" sz="800" dirty="0" smtClean="0"/>
          </a:p>
          <a:p>
            <a:pPr marL="402051" indent="-342900"/>
            <a:r>
              <a:rPr lang="es-CL" dirty="0"/>
              <a:t>O</a:t>
            </a:r>
            <a:r>
              <a:rPr lang="es-CL" dirty="0" smtClean="0"/>
              <a:t>frecer similares productos a </a:t>
            </a:r>
            <a:r>
              <a:rPr lang="es-CL" b="1" dirty="0" smtClean="0"/>
              <a:t>precios más bajos</a:t>
            </a:r>
            <a:r>
              <a:rPr lang="es-CL" dirty="0" smtClean="0"/>
              <a:t>, o atacar los </a:t>
            </a:r>
            <a:r>
              <a:rPr lang="es-CL" b="1" dirty="0" smtClean="0"/>
              <a:t>puntos débiles </a:t>
            </a:r>
            <a:r>
              <a:rPr lang="es-CL" dirty="0" smtClean="0"/>
              <a:t>del líder.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207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361488" cy="702111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1270000" dist="38100" dir="2700000" algn="tl">
                    <a:srgbClr val="000000"/>
                  </a:outerShdw>
                </a:effectLst>
              </a:rPr>
              <a:t>Estrategia del seguidor</a:t>
            </a:r>
            <a:endParaRPr lang="es-CL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12700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500" b="1" dirty="0" smtClean="0">
                <a:solidFill>
                  <a:schemeClr val="bg1"/>
                </a:solidFill>
                <a:effectLst>
                  <a:glow rad="101600">
                    <a:srgbClr val="000000">
                      <a:alpha val="54000"/>
                    </a:srgbClr>
                  </a:glow>
                  <a:outerShdw blurRad="965200" dir="3000000" algn="tl" rotWithShape="0">
                    <a:srgbClr val="000000"/>
                  </a:outerShdw>
                </a:effectLst>
              </a:rPr>
              <a:t>Es un competidor que adopta un comportamiento adaptativo al alinearse a las decisiones del líder.</a:t>
            </a:r>
          </a:p>
          <a:p>
            <a:r>
              <a:rPr lang="es-CL" sz="2500" b="1" dirty="0" smtClean="0">
                <a:solidFill>
                  <a:schemeClr val="bg1"/>
                </a:solidFill>
                <a:effectLst>
                  <a:glow rad="101600">
                    <a:srgbClr val="000000">
                      <a:alpha val="54000"/>
                    </a:srgbClr>
                  </a:glow>
                  <a:outerShdw blurRad="965200" dir="3000000" algn="tl" rotWithShape="0">
                    <a:srgbClr val="000000"/>
                  </a:outerShdw>
                </a:effectLst>
              </a:rPr>
              <a:t>Adopta la misma «actitud» del líder.</a:t>
            </a:r>
          </a:p>
          <a:p>
            <a:r>
              <a:rPr lang="es-CL" sz="2500" b="1" dirty="0" smtClean="0">
                <a:solidFill>
                  <a:schemeClr val="bg1"/>
                </a:solidFill>
                <a:effectLst>
                  <a:glow rad="101600">
                    <a:srgbClr val="000000">
                      <a:alpha val="54000"/>
                    </a:srgbClr>
                  </a:glow>
                  <a:outerShdw blurRad="965200" dir="3000000" algn="tl" rotWithShape="0">
                    <a:srgbClr val="000000"/>
                  </a:outerShdw>
                </a:effectLst>
              </a:rPr>
              <a:t>Generalmente en mercados oligopólicos donde diferenciarse son mínimas.</a:t>
            </a:r>
          </a:p>
          <a:p>
            <a:r>
              <a:rPr lang="es-CL" sz="2500" b="1" dirty="0" smtClean="0">
                <a:solidFill>
                  <a:schemeClr val="bg1"/>
                </a:solidFill>
                <a:effectLst>
                  <a:glow rad="101600">
                    <a:srgbClr val="000000">
                      <a:alpha val="54000"/>
                    </a:srgbClr>
                  </a:glow>
                  <a:outerShdw blurRad="965200" dir="3000000" algn="tl" rotWithShape="0">
                    <a:srgbClr val="000000"/>
                  </a:outerShdw>
                </a:effectLst>
              </a:rPr>
              <a:t>Pueden ser rentables si adoptan las estrategias de:</a:t>
            </a:r>
          </a:p>
          <a:p>
            <a:pPr lvl="1"/>
            <a:r>
              <a:rPr lang="es-CL" b="1" dirty="0" smtClean="0">
                <a:solidFill>
                  <a:schemeClr val="bg1"/>
                </a:solidFill>
                <a:effectLst>
                  <a:glow rad="101600">
                    <a:srgbClr val="000000">
                      <a:alpha val="54000"/>
                    </a:srgbClr>
                  </a:glow>
                  <a:outerShdw blurRad="965200" dir="3000000" algn="tl" rotWithShape="0">
                    <a:srgbClr val="000000"/>
                  </a:outerShdw>
                </a:effectLst>
              </a:rPr>
              <a:t>Segmentación creativa del mercado</a:t>
            </a:r>
          </a:p>
          <a:p>
            <a:pPr lvl="1"/>
            <a:r>
              <a:rPr lang="es-CL" b="1" dirty="0" smtClean="0">
                <a:solidFill>
                  <a:schemeClr val="bg1"/>
                </a:solidFill>
                <a:effectLst>
                  <a:glow rad="101600">
                    <a:srgbClr val="000000">
                      <a:alpha val="54000"/>
                    </a:srgbClr>
                  </a:glow>
                  <a:outerShdw blurRad="965200" dir="3000000" algn="tl" rotWithShape="0">
                    <a:srgbClr val="000000"/>
                  </a:outerShdw>
                </a:effectLst>
              </a:rPr>
              <a:t>Uso eficiente de </a:t>
            </a:r>
            <a:r>
              <a:rPr lang="es-CL" b="1" dirty="0" err="1" smtClean="0">
                <a:solidFill>
                  <a:schemeClr val="bg1"/>
                </a:solidFill>
                <a:effectLst>
                  <a:glow rad="101600">
                    <a:srgbClr val="000000">
                      <a:alpha val="54000"/>
                    </a:srgbClr>
                  </a:glow>
                  <a:outerShdw blurRad="965200" dir="3000000" algn="tl" rotWithShape="0">
                    <a:srgbClr val="000000"/>
                  </a:outerShdw>
                </a:effectLst>
              </a:rPr>
              <a:t>IyD</a:t>
            </a:r>
            <a:endParaRPr lang="es-CL" b="1" dirty="0" smtClean="0">
              <a:solidFill>
                <a:schemeClr val="bg1"/>
              </a:solidFill>
              <a:effectLst>
                <a:glow rad="101600">
                  <a:srgbClr val="000000">
                    <a:alpha val="54000"/>
                  </a:srgbClr>
                </a:glow>
                <a:outerShdw blurRad="965200" dir="3000000" algn="tl" rotWithShape="0">
                  <a:srgbClr val="000000"/>
                </a:outerShdw>
              </a:effectLst>
            </a:endParaRPr>
          </a:p>
          <a:p>
            <a:pPr lvl="1"/>
            <a:r>
              <a:rPr lang="es-CL" b="1" dirty="0" smtClean="0">
                <a:solidFill>
                  <a:schemeClr val="bg1"/>
                </a:solidFill>
                <a:effectLst>
                  <a:glow rad="101600">
                    <a:srgbClr val="000000">
                      <a:alpha val="54000"/>
                    </a:srgbClr>
                  </a:glow>
                  <a:outerShdw blurRad="965200" dir="3000000" algn="tl" rotWithShape="0">
                    <a:srgbClr val="000000"/>
                  </a:outerShdw>
                </a:effectLst>
              </a:rPr>
              <a:t>Pensar en pequeño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49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551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err="1" smtClean="0">
                <a:solidFill>
                  <a:srgbClr val="3366FF"/>
                </a:solidFill>
              </a:rPr>
              <a:t>Ahora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err="1" smtClean="0">
                <a:solidFill>
                  <a:srgbClr val="3366FF"/>
                </a:solidFill>
              </a:rPr>
              <a:t>comencemos</a:t>
            </a:r>
            <a:r>
              <a:rPr lang="en-US" sz="3600" dirty="0" smtClean="0">
                <a:solidFill>
                  <a:srgbClr val="3366FF"/>
                </a:solidFill>
              </a:rPr>
              <a:t> con </a:t>
            </a:r>
            <a:r>
              <a:rPr lang="en-US" sz="3600" dirty="0" err="1" smtClean="0">
                <a:solidFill>
                  <a:srgbClr val="3366FF"/>
                </a:solidFill>
              </a:rPr>
              <a:t>las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err="1" smtClean="0">
                <a:solidFill>
                  <a:srgbClr val="3366FF"/>
                </a:solidFill>
              </a:rPr>
              <a:t>Estrategias</a:t>
            </a:r>
            <a:endParaRPr lang="en-US" sz="3600" dirty="0" smtClean="0">
              <a:solidFill>
                <a:srgbClr val="3366FF"/>
              </a:solidFill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3366FF"/>
              </a:solidFill>
            </a:endParaRPr>
          </a:p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Estrategias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Genéricas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534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25154" y="26637"/>
            <a:ext cx="9336334" cy="424378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del especialista</a:t>
            </a:r>
            <a:endParaRPr lang="es-C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533146" cy="5419731"/>
          </a:xfrm>
        </p:spPr>
        <p:txBody>
          <a:bodyPr>
            <a:normAutofit/>
          </a:bodyPr>
          <a:lstStyle/>
          <a:p>
            <a:r>
              <a:rPr lang="es-CL" dirty="0" smtClean="0">
                <a:effectLst>
                  <a:glow rad="1003300">
                    <a:schemeClr val="bg1">
                      <a:alpha val="75000"/>
                    </a:schemeClr>
                  </a:glow>
                </a:effectLst>
              </a:rPr>
              <a:t>Se interesa por uno o pocos segmentos del mercado.</a:t>
            </a:r>
          </a:p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r>
              <a:rPr lang="es-CL" dirty="0" smtClean="0"/>
              <a:t>Para que el </a:t>
            </a:r>
            <a:r>
              <a:rPr lang="es-CL" b="1" dirty="0" smtClean="0"/>
              <a:t>nicho sea rentable</a:t>
            </a:r>
            <a:r>
              <a:rPr lang="es-CL" dirty="0" smtClean="0"/>
              <a:t>, debe cumplir:</a:t>
            </a:r>
          </a:p>
          <a:p>
            <a:pPr lvl="1"/>
            <a:r>
              <a:rPr lang="es-CL" dirty="0" smtClean="0"/>
              <a:t>Un potencial de beneficio suficiente</a:t>
            </a:r>
          </a:p>
          <a:p>
            <a:pPr lvl="1"/>
            <a:r>
              <a:rPr lang="es-CL" dirty="0" smtClean="0"/>
              <a:t>Potencial de crecimiento</a:t>
            </a:r>
          </a:p>
          <a:p>
            <a:pPr lvl="1"/>
            <a:r>
              <a:rPr lang="es-CL" dirty="0" smtClean="0"/>
              <a:t>Ser poco atractivo para los rivales</a:t>
            </a:r>
          </a:p>
          <a:p>
            <a:pPr lvl="1"/>
            <a:r>
              <a:rPr lang="es-CL" dirty="0" smtClean="0"/>
              <a:t>Mercado correspondiente a las ventajas competitivas de la empresa</a:t>
            </a:r>
          </a:p>
          <a:p>
            <a:pPr lvl="1"/>
            <a:r>
              <a:rPr lang="es-CL" dirty="0" smtClean="0"/>
              <a:t>Barreras de entrada sustentables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50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260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51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064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2">
                    <a:lumMod val="90000"/>
                  </a:schemeClr>
                </a:solidFill>
              </a:rPr>
              <a:t>Estrategias genéricas</a:t>
            </a:r>
            <a:endParaRPr lang="es-CL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6</a:t>
            </a:fld>
            <a:endParaRPr lang="es-CL"/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847968659"/>
              </p:ext>
            </p:extLst>
          </p:nvPr>
        </p:nvGraphicFramePr>
        <p:xfrm>
          <a:off x="400582" y="1693952"/>
          <a:ext cx="8640960" cy="416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865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A39CD35-5EE2-874A-95DD-42296D997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90C87AA-3636-634C-9DFF-32AA9FD4E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99B96EC-7434-3E43-919A-B4A96B3F7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74252A6-E16E-964C-A42C-25888123F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F66EF36-4FE3-894B-9BB4-4CA95EC8F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70C0"/>
                </a:solidFill>
              </a:rPr>
              <a:t>Estrategia genérica de</a:t>
            </a:r>
            <a:br>
              <a:rPr lang="es-CL" dirty="0" smtClean="0">
                <a:solidFill>
                  <a:srgbClr val="0070C0"/>
                </a:solidFill>
              </a:rPr>
            </a:br>
            <a:r>
              <a:rPr lang="es-CL" dirty="0" smtClean="0">
                <a:solidFill>
                  <a:srgbClr val="0070C0"/>
                </a:solidFill>
              </a:rPr>
              <a:t>liderazgo en costos</a:t>
            </a:r>
            <a:endParaRPr lang="es-CL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677162" cy="5419731"/>
          </a:xfrm>
        </p:spPr>
        <p:txBody>
          <a:bodyPr>
            <a:normAutofit/>
          </a:bodyPr>
          <a:lstStyle/>
          <a:p>
            <a:r>
              <a:rPr lang="es-CL" dirty="0" smtClean="0"/>
              <a:t>Se basa en la </a:t>
            </a:r>
            <a:r>
              <a:rPr lang="es-CL" b="1" dirty="0" smtClean="0"/>
              <a:t>productividad</a:t>
            </a:r>
          </a:p>
          <a:p>
            <a:r>
              <a:rPr lang="es-CL" dirty="0" smtClean="0"/>
              <a:t>En la existencia del efecto de la </a:t>
            </a:r>
            <a:r>
              <a:rPr lang="es-CL" b="1" dirty="0" smtClean="0"/>
              <a:t>experiencia</a:t>
            </a:r>
          </a:p>
          <a:p>
            <a:r>
              <a:rPr lang="es-CL" dirty="0" smtClean="0"/>
              <a:t>Hay que tener vigilancia sobre:</a:t>
            </a:r>
          </a:p>
          <a:p>
            <a:pPr lvl="1"/>
            <a:r>
              <a:rPr lang="es-CL" sz="2400" dirty="0" smtClean="0">
                <a:solidFill>
                  <a:srgbClr val="C00000"/>
                </a:solidFill>
              </a:rPr>
              <a:t>Los gastos de funcionamiento</a:t>
            </a:r>
          </a:p>
          <a:p>
            <a:pPr lvl="1"/>
            <a:r>
              <a:rPr lang="es-CL" sz="2400" dirty="0" smtClean="0">
                <a:solidFill>
                  <a:srgbClr val="C00000"/>
                </a:solidFill>
              </a:rPr>
              <a:t>Las inversiones que valoran los efectos de la experiencia</a:t>
            </a:r>
          </a:p>
          <a:p>
            <a:pPr lvl="1"/>
            <a:r>
              <a:rPr lang="es-CL" sz="2400" dirty="0" smtClean="0">
                <a:solidFill>
                  <a:srgbClr val="C00000"/>
                </a:solidFill>
              </a:rPr>
              <a:t>Los costos del diseño de los productos</a:t>
            </a:r>
          </a:p>
          <a:p>
            <a:pPr lvl="1"/>
            <a:r>
              <a:rPr lang="es-CL" sz="2400" dirty="0" smtClean="0">
                <a:solidFill>
                  <a:srgbClr val="C00000"/>
                </a:solidFill>
              </a:rPr>
              <a:t>Optimización de los gastos en publicidad, ventas, servicios, etc.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474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8</a:t>
            </a:fld>
            <a:endParaRPr lang="es-CL" dirty="0"/>
          </a:p>
        </p:txBody>
      </p:sp>
      <p:pic>
        <p:nvPicPr>
          <p:cNvPr id="7" name="Marcador de contenido 5" descr="Captura de pantalla 2015-11-09 a la(s) 23.45.2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62152" r="80908" b="21341"/>
          <a:stretch/>
        </p:blipFill>
        <p:spPr>
          <a:xfrm>
            <a:off x="1008336" y="5328964"/>
            <a:ext cx="2076411" cy="2001733"/>
          </a:xfrm>
          <a:prstGeom prst="rect">
            <a:avLst/>
          </a:prstGeom>
        </p:spPr>
      </p:pic>
      <p:pic>
        <p:nvPicPr>
          <p:cNvPr id="8" name="Marcador de contenido 5" descr="Captura de pantalla 2015-11-09 a la(s) 23.45.2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41373" r="80908" b="41838"/>
          <a:stretch/>
        </p:blipFill>
        <p:spPr>
          <a:xfrm>
            <a:off x="1008336" y="3312740"/>
            <a:ext cx="2076411" cy="2035837"/>
          </a:xfrm>
          <a:prstGeom prst="rect">
            <a:avLst/>
          </a:prstGeom>
        </p:spPr>
      </p:pic>
      <p:pic>
        <p:nvPicPr>
          <p:cNvPr id="10" name="Marcador de contenido 5" descr="Captura de pantalla 2015-11-09 a la(s) 23.45.2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20314" r="80908" b="63396"/>
          <a:stretch/>
        </p:blipFill>
        <p:spPr>
          <a:xfrm>
            <a:off x="1008336" y="1368524"/>
            <a:ext cx="2076411" cy="197536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312592" y="720452"/>
            <a:ext cx="43924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solidFill>
                  <a:srgbClr val="FF0000"/>
                </a:solidFill>
              </a:rPr>
              <a:t>Cómo lo logramos?</a:t>
            </a:r>
            <a:endParaRPr lang="es-ES_tradnl" sz="3200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312592" y="2016596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</a:rPr>
              <a:t>Gran cobertura o rotación de Activos =&gt; ESCALA</a:t>
            </a:r>
            <a:endParaRPr lang="es-ES_tradnl" sz="2400" dirty="0">
              <a:solidFill>
                <a:srgbClr val="00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312592" y="388880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</a:rPr>
              <a:t>Control sobre costos de operación =&gt; ESTANDARIZACION</a:t>
            </a:r>
            <a:endParaRPr lang="es-ES_tradnl" sz="2400" dirty="0">
              <a:solidFill>
                <a:srgbClr val="00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312592" y="583302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</a:rPr>
              <a:t>Cadena Logística eficiente =&gt; PROVEEDORES y VENDEDORES </a:t>
            </a:r>
            <a:endParaRPr lang="es-ES_tradnl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3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ventaja en costos protege frente a las fuerzas</a:t>
            </a:r>
            <a:endParaRPr lang="es-C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78" y="1656556"/>
            <a:ext cx="8677162" cy="5419731"/>
          </a:xfrm>
        </p:spPr>
        <p:txBody>
          <a:bodyPr>
            <a:normAutofit/>
          </a:bodyPr>
          <a:lstStyle/>
          <a:p>
            <a:r>
              <a:rPr lang="es-CL" dirty="0" smtClean="0">
                <a:solidFill>
                  <a:srgbClr val="C00000"/>
                </a:solidFill>
              </a:rPr>
              <a:t>Mejor preparado para guerras de precios con competidores</a:t>
            </a:r>
          </a:p>
          <a:p>
            <a:r>
              <a:rPr lang="es-CL" dirty="0" smtClean="0">
                <a:solidFill>
                  <a:srgbClr val="C00000"/>
                </a:solidFill>
              </a:rPr>
              <a:t>Los compradores dominantes pueden hacer disminuir los precios hasta el del competidor más eficiente</a:t>
            </a:r>
          </a:p>
          <a:p>
            <a:r>
              <a:rPr lang="es-CL" dirty="0" smtClean="0">
                <a:solidFill>
                  <a:srgbClr val="C00000"/>
                </a:solidFill>
              </a:rPr>
              <a:t>Defensa contra los proveedores poderosos</a:t>
            </a:r>
          </a:p>
          <a:p>
            <a:r>
              <a:rPr lang="es-CL" dirty="0" smtClean="0">
                <a:solidFill>
                  <a:srgbClr val="C00000"/>
                </a:solidFill>
              </a:rPr>
              <a:t>Barreras de entrada en términos de economías de escala</a:t>
            </a:r>
          </a:p>
          <a:p>
            <a:r>
              <a:rPr lang="es-CL" dirty="0" smtClean="0">
                <a:solidFill>
                  <a:srgbClr val="C00000"/>
                </a:solidFill>
              </a:rPr>
              <a:t>Frecuentemente genera una posición ventajosa frentes a sustitutos </a:t>
            </a:r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Marketing Estratégico - www.MartinMeister.cl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5BB4-FE6B-4C39-90BF-7D604E800846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541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Martin">
      <a:dk1>
        <a:srgbClr val="4D4D4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rti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14276</TotalTime>
  <Words>2599</Words>
  <Application>Microsoft Macintosh PowerPoint</Application>
  <PresentationFormat>Personalizado</PresentationFormat>
  <Paragraphs>490</Paragraphs>
  <Slides>51</Slides>
  <Notes>6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 de Office</vt:lpstr>
      <vt:lpstr>Presentación de PowerPoint</vt:lpstr>
      <vt:lpstr>Nos vamos a concentrar en  competir en mercados futuros</vt:lpstr>
      <vt:lpstr>Presentación de PowerPoint</vt:lpstr>
      <vt:lpstr>Presentación de PowerPoint</vt:lpstr>
      <vt:lpstr>Presentación de PowerPoint</vt:lpstr>
      <vt:lpstr>Estrategias genéricas</vt:lpstr>
      <vt:lpstr>Estrategia genérica de liderazgo en costos</vt:lpstr>
      <vt:lpstr>Presentación de PowerPoint</vt:lpstr>
      <vt:lpstr>La ventaja en costos protege frente a las fuerzas</vt:lpstr>
      <vt:lpstr>Estrategia genérica de Diferenciación</vt:lpstr>
      <vt:lpstr>Presentación de PowerPoint</vt:lpstr>
      <vt:lpstr>Presentación de PowerPoint</vt:lpstr>
      <vt:lpstr>Estrategia genérica de Diferenciación</vt:lpstr>
      <vt:lpstr>Estrategia genérica del especialista</vt:lpstr>
      <vt:lpstr>Presentación de PowerPoint</vt:lpstr>
      <vt:lpstr>Estrategias de crecimiento</vt:lpstr>
      <vt:lpstr>Objetivos de las  estrategias de crecimiento</vt:lpstr>
      <vt:lpstr>Estrategia de penetración de mercado</vt:lpstr>
      <vt:lpstr>Estrategia de desarrollo  de la base de clientes</vt:lpstr>
      <vt:lpstr>Presentación de PowerPoint</vt:lpstr>
      <vt:lpstr>Estrategia de aumentar  la participación de mercado</vt:lpstr>
      <vt:lpstr>Estrategia de adquisición  de mercados</vt:lpstr>
      <vt:lpstr>Estrategia de organización del mercado</vt:lpstr>
      <vt:lpstr>Objetivos de las  estrategias de crecimiento</vt:lpstr>
      <vt:lpstr>Estrategia de desarrollo de mercados</vt:lpstr>
      <vt:lpstr>Estrategia de las necesidades latentes </vt:lpstr>
      <vt:lpstr>Estrategia de nuevos  canales de distribución</vt:lpstr>
      <vt:lpstr>Objetivos de las  estrategias de crecimiento</vt:lpstr>
      <vt:lpstr>Estrategia de desarrollo de productos</vt:lpstr>
      <vt:lpstr>Estrategia de innovaciones disruptivas</vt:lpstr>
      <vt:lpstr>Estrategia de ampliación  de la gama de productos</vt:lpstr>
      <vt:lpstr>Estrategia de rejuvenecimiento  de la línea de productos</vt:lpstr>
      <vt:lpstr>Estrategia de adquisición de una gama de producto</vt:lpstr>
      <vt:lpstr>Objetivos de las  estrategias de crecimiento</vt:lpstr>
      <vt:lpstr>Estrategias de  integración hacia atrás</vt:lpstr>
      <vt:lpstr>Estrategia de  integración hacia adelante</vt:lpstr>
      <vt:lpstr>Estrategia de  integración horizontal</vt:lpstr>
      <vt:lpstr>Objetivos de las  estrategias de crecimiento</vt:lpstr>
      <vt:lpstr>Estrategia de  diversificación concéntrica</vt:lpstr>
      <vt:lpstr>Estrategia de diversificación pura</vt:lpstr>
      <vt:lpstr>Presentación de PowerPoint</vt:lpstr>
      <vt:lpstr>Estrategias Competitivas</vt:lpstr>
      <vt:lpstr>Estrategia del Líder</vt:lpstr>
      <vt:lpstr>Un Líder puede tener estrategia defensiva </vt:lpstr>
      <vt:lpstr>Presentación de PowerPoint</vt:lpstr>
      <vt:lpstr>Un Líder puede tener estrategia ofensiva</vt:lpstr>
      <vt:lpstr>Un Líder también se puede reducir,  la estrategia del «desmarketing»</vt:lpstr>
      <vt:lpstr>Estrategia del retador</vt:lpstr>
      <vt:lpstr>Estrategia del seguidor</vt:lpstr>
      <vt:lpstr>Estrategia del especialista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Martin</cp:lastModifiedBy>
  <cp:revision>586</cp:revision>
  <dcterms:created xsi:type="dcterms:W3CDTF">2014-07-14T14:48:49Z</dcterms:created>
  <dcterms:modified xsi:type="dcterms:W3CDTF">2018-11-14T15:22:24Z</dcterms:modified>
</cp:coreProperties>
</file>