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60" r:id="rId2"/>
    <p:sldId id="261" r:id="rId3"/>
    <p:sldId id="267" r:id="rId4"/>
    <p:sldId id="293" r:id="rId5"/>
    <p:sldId id="269" r:id="rId6"/>
    <p:sldId id="270" r:id="rId7"/>
    <p:sldId id="287" r:id="rId8"/>
    <p:sldId id="271" r:id="rId9"/>
    <p:sldId id="272" r:id="rId10"/>
    <p:sldId id="273" r:id="rId11"/>
    <p:sldId id="274" r:id="rId12"/>
    <p:sldId id="275" r:id="rId13"/>
    <p:sldId id="276" r:id="rId14"/>
    <p:sldId id="277" r:id="rId15"/>
    <p:sldId id="289" r:id="rId16"/>
    <p:sldId id="278" r:id="rId17"/>
    <p:sldId id="279" r:id="rId18"/>
    <p:sldId id="280" r:id="rId19"/>
    <p:sldId id="281" r:id="rId20"/>
    <p:sldId id="291" r:id="rId21"/>
    <p:sldId id="282" r:id="rId22"/>
    <p:sldId id="290" r:id="rId23"/>
    <p:sldId id="283" r:id="rId24"/>
    <p:sldId id="288" r:id="rId25"/>
    <p:sldId id="284" r:id="rId26"/>
    <p:sldId id="292" r:id="rId27"/>
    <p:sldId id="285" r:id="rId28"/>
    <p:sldId id="286" r:id="rId29"/>
  </p:sldIdLst>
  <p:sldSz cx="9361488" cy="7921625"/>
  <p:notesSz cx="6858000" cy="9144000"/>
  <p:defaultTextStyle>
    <a:defPPr>
      <a:defRPr lang="es-CL"/>
    </a:defPPr>
    <a:lvl1pPr marL="0" algn="l" defTabSz="946404" rtl="0" eaLnBrk="1" latinLnBrk="0" hangingPunct="1">
      <a:defRPr sz="1900" kern="1200">
        <a:solidFill>
          <a:schemeClr val="tx1"/>
        </a:solidFill>
        <a:latin typeface="+mn-lt"/>
        <a:ea typeface="+mn-ea"/>
        <a:cs typeface="+mn-cs"/>
      </a:defRPr>
    </a:lvl1pPr>
    <a:lvl2pPr marL="473202" algn="l" defTabSz="946404" rtl="0" eaLnBrk="1" latinLnBrk="0" hangingPunct="1">
      <a:defRPr sz="1900" kern="1200">
        <a:solidFill>
          <a:schemeClr val="tx1"/>
        </a:solidFill>
        <a:latin typeface="+mn-lt"/>
        <a:ea typeface="+mn-ea"/>
        <a:cs typeface="+mn-cs"/>
      </a:defRPr>
    </a:lvl2pPr>
    <a:lvl3pPr marL="946404" algn="l" defTabSz="946404" rtl="0" eaLnBrk="1" latinLnBrk="0" hangingPunct="1">
      <a:defRPr sz="1900" kern="1200">
        <a:solidFill>
          <a:schemeClr val="tx1"/>
        </a:solidFill>
        <a:latin typeface="+mn-lt"/>
        <a:ea typeface="+mn-ea"/>
        <a:cs typeface="+mn-cs"/>
      </a:defRPr>
    </a:lvl3pPr>
    <a:lvl4pPr marL="1419606" algn="l" defTabSz="946404" rtl="0" eaLnBrk="1" latinLnBrk="0" hangingPunct="1">
      <a:defRPr sz="1900" kern="1200">
        <a:solidFill>
          <a:schemeClr val="tx1"/>
        </a:solidFill>
        <a:latin typeface="+mn-lt"/>
        <a:ea typeface="+mn-ea"/>
        <a:cs typeface="+mn-cs"/>
      </a:defRPr>
    </a:lvl4pPr>
    <a:lvl5pPr marL="1892808" algn="l" defTabSz="946404" rtl="0" eaLnBrk="1" latinLnBrk="0" hangingPunct="1">
      <a:defRPr sz="1900" kern="1200">
        <a:solidFill>
          <a:schemeClr val="tx1"/>
        </a:solidFill>
        <a:latin typeface="+mn-lt"/>
        <a:ea typeface="+mn-ea"/>
        <a:cs typeface="+mn-cs"/>
      </a:defRPr>
    </a:lvl5pPr>
    <a:lvl6pPr marL="2366010" algn="l" defTabSz="946404" rtl="0" eaLnBrk="1" latinLnBrk="0" hangingPunct="1">
      <a:defRPr sz="1900" kern="1200">
        <a:solidFill>
          <a:schemeClr val="tx1"/>
        </a:solidFill>
        <a:latin typeface="+mn-lt"/>
        <a:ea typeface="+mn-ea"/>
        <a:cs typeface="+mn-cs"/>
      </a:defRPr>
    </a:lvl6pPr>
    <a:lvl7pPr marL="2839212" algn="l" defTabSz="946404" rtl="0" eaLnBrk="1" latinLnBrk="0" hangingPunct="1">
      <a:defRPr sz="1900" kern="1200">
        <a:solidFill>
          <a:schemeClr val="tx1"/>
        </a:solidFill>
        <a:latin typeface="+mn-lt"/>
        <a:ea typeface="+mn-ea"/>
        <a:cs typeface="+mn-cs"/>
      </a:defRPr>
    </a:lvl7pPr>
    <a:lvl8pPr marL="3312414" algn="l" defTabSz="946404" rtl="0" eaLnBrk="1" latinLnBrk="0" hangingPunct="1">
      <a:defRPr sz="1900" kern="1200">
        <a:solidFill>
          <a:schemeClr val="tx1"/>
        </a:solidFill>
        <a:latin typeface="+mn-lt"/>
        <a:ea typeface="+mn-ea"/>
        <a:cs typeface="+mn-cs"/>
      </a:defRPr>
    </a:lvl8pPr>
    <a:lvl9pPr marL="3785616" algn="l" defTabSz="946404"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showGuides="1">
      <p:cViewPr>
        <p:scale>
          <a:sx n="69" d="100"/>
          <a:sy n="69" d="100"/>
        </p:scale>
        <p:origin x="-80" y="-96"/>
      </p:cViewPr>
      <p:guideLst>
        <p:guide orient="horz" pos="2495"/>
        <p:guide pos="294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ED142F-77F1-48D3-AEE2-0F2002D6890D}"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L"/>
        </a:p>
      </dgm:t>
    </dgm:pt>
    <dgm:pt modelId="{8DD50320-0F84-4B45-B70A-DF860D8D7851}">
      <dgm:prSet phldrT="[Texto]" custT="1"/>
      <dgm:spPr>
        <a:solidFill>
          <a:srgbClr val="FF0000"/>
        </a:solidFill>
      </dgm:spPr>
      <dgm:t>
        <a:bodyPr/>
        <a:lstStyle/>
        <a:p>
          <a:r>
            <a:rPr lang="es-CL" sz="1800" b="1" dirty="0" smtClean="0">
              <a:solidFill>
                <a:schemeClr val="bg1"/>
              </a:solidFill>
            </a:rPr>
            <a:t>Fuerzas del sector</a:t>
          </a:r>
          <a:endParaRPr lang="es-CL" sz="1800" b="1" dirty="0">
            <a:solidFill>
              <a:schemeClr val="bg1"/>
            </a:solidFill>
          </a:endParaRPr>
        </a:p>
      </dgm:t>
    </dgm:pt>
    <dgm:pt modelId="{E59F76AD-37E4-413D-B80E-CE3F51668FD5}" type="parTrans" cxnId="{D43F1BDF-57F2-41A8-A23D-6311CD27C0F2}">
      <dgm:prSet/>
      <dgm:spPr/>
      <dgm:t>
        <a:bodyPr/>
        <a:lstStyle/>
        <a:p>
          <a:endParaRPr lang="es-CL"/>
        </a:p>
      </dgm:t>
    </dgm:pt>
    <dgm:pt modelId="{437C8CD1-24A1-4042-A2F1-EE960B3833BB}" type="sibTrans" cxnId="{D43F1BDF-57F2-41A8-A23D-6311CD27C0F2}">
      <dgm:prSet/>
      <dgm:spPr/>
      <dgm:t>
        <a:bodyPr/>
        <a:lstStyle/>
        <a:p>
          <a:endParaRPr lang="es-CL"/>
        </a:p>
      </dgm:t>
    </dgm:pt>
    <dgm:pt modelId="{B0E700F2-1DEF-4FCD-ABB0-DC67BABFE12E}">
      <dgm:prSet phldrT="[Texto]"/>
      <dgm:spPr>
        <a:solidFill>
          <a:srgbClr val="FF0000">
            <a:alpha val="90000"/>
          </a:srgbClr>
        </a:solidFill>
        <a:ln>
          <a:noFill/>
        </a:ln>
      </dgm:spPr>
      <dgm:t>
        <a:bodyPr/>
        <a:lstStyle/>
        <a:p>
          <a:r>
            <a:rPr lang="es-CL" b="1" dirty="0" smtClean="0">
              <a:solidFill>
                <a:srgbClr val="FFFFFF"/>
              </a:solidFill>
            </a:rPr>
            <a:t>Entrada y salida en el mercado</a:t>
          </a:r>
          <a:endParaRPr lang="es-CL" b="1" dirty="0">
            <a:solidFill>
              <a:srgbClr val="FFFFFF"/>
            </a:solidFill>
          </a:endParaRPr>
        </a:p>
      </dgm:t>
    </dgm:pt>
    <dgm:pt modelId="{4EE32CD2-843C-4105-933A-B688423C9B8F}" type="parTrans" cxnId="{689AB224-3CC2-434D-8549-2D2AF9E22C56}">
      <dgm:prSet/>
      <dgm:spPr/>
      <dgm:t>
        <a:bodyPr/>
        <a:lstStyle/>
        <a:p>
          <a:endParaRPr lang="es-CL"/>
        </a:p>
      </dgm:t>
    </dgm:pt>
    <dgm:pt modelId="{5168D084-30A9-49CA-8B1F-A03F88CFF039}" type="sibTrans" cxnId="{689AB224-3CC2-434D-8549-2D2AF9E22C56}">
      <dgm:prSet/>
      <dgm:spPr/>
      <dgm:t>
        <a:bodyPr/>
        <a:lstStyle/>
        <a:p>
          <a:endParaRPr lang="es-CL"/>
        </a:p>
      </dgm:t>
    </dgm:pt>
    <dgm:pt modelId="{E0BC988F-F730-47BF-9A2D-A0E4347412C6}">
      <dgm:prSet phldrT="[Texto]"/>
      <dgm:spPr>
        <a:solidFill>
          <a:srgbClr val="FF0000">
            <a:alpha val="90000"/>
          </a:srgbClr>
        </a:solidFill>
        <a:ln>
          <a:noFill/>
        </a:ln>
      </dgm:spPr>
      <dgm:t>
        <a:bodyPr/>
        <a:lstStyle/>
        <a:p>
          <a:r>
            <a:rPr lang="es-CL" b="1" dirty="0" smtClean="0">
              <a:solidFill>
                <a:srgbClr val="FFFFFF"/>
              </a:solidFill>
            </a:rPr>
            <a:t>Poder negociador de proveedores y clientes</a:t>
          </a:r>
          <a:endParaRPr lang="es-CL" b="1" dirty="0">
            <a:solidFill>
              <a:srgbClr val="FFFFFF"/>
            </a:solidFill>
          </a:endParaRPr>
        </a:p>
      </dgm:t>
    </dgm:pt>
    <dgm:pt modelId="{B8BD807A-9B77-4169-894C-711FC2179C08}" type="parTrans" cxnId="{41EC6AAD-76C1-4DAC-B95C-DE3F90AFDB2F}">
      <dgm:prSet/>
      <dgm:spPr/>
      <dgm:t>
        <a:bodyPr/>
        <a:lstStyle/>
        <a:p>
          <a:endParaRPr lang="es-CL"/>
        </a:p>
      </dgm:t>
    </dgm:pt>
    <dgm:pt modelId="{FF8A5C92-BAEB-47ED-BDCE-542ED27C20CF}" type="sibTrans" cxnId="{41EC6AAD-76C1-4DAC-B95C-DE3F90AFDB2F}">
      <dgm:prSet/>
      <dgm:spPr/>
      <dgm:t>
        <a:bodyPr/>
        <a:lstStyle/>
        <a:p>
          <a:endParaRPr lang="es-CL"/>
        </a:p>
      </dgm:t>
    </dgm:pt>
    <dgm:pt modelId="{54429C26-BBA6-4509-A1C8-24958212D1AE}">
      <dgm:prSet phldrT="[Texto]" custT="1"/>
      <dgm:spPr>
        <a:solidFill>
          <a:srgbClr val="3366FF"/>
        </a:solidFill>
      </dgm:spPr>
      <dgm:t>
        <a:bodyPr/>
        <a:lstStyle/>
        <a:p>
          <a:r>
            <a:rPr lang="es-CL" sz="1800" b="1" dirty="0" smtClean="0"/>
            <a:t>Seguimiento de la competencia</a:t>
          </a:r>
          <a:endParaRPr lang="es-CL" sz="1800" b="1" dirty="0"/>
        </a:p>
      </dgm:t>
    </dgm:pt>
    <dgm:pt modelId="{6766C1D1-E768-41D4-90A7-7DA238046C60}" type="parTrans" cxnId="{7E477493-2D3E-4F55-B24D-7445A8E04229}">
      <dgm:prSet/>
      <dgm:spPr/>
      <dgm:t>
        <a:bodyPr/>
        <a:lstStyle/>
        <a:p>
          <a:endParaRPr lang="es-CL"/>
        </a:p>
      </dgm:t>
    </dgm:pt>
    <dgm:pt modelId="{0042DDAA-AB5F-4E9D-A24A-4F2576A2EB39}" type="sibTrans" cxnId="{7E477493-2D3E-4F55-B24D-7445A8E04229}">
      <dgm:prSet/>
      <dgm:spPr/>
      <dgm:t>
        <a:bodyPr/>
        <a:lstStyle/>
        <a:p>
          <a:endParaRPr lang="es-CL"/>
        </a:p>
      </dgm:t>
    </dgm:pt>
    <dgm:pt modelId="{D434F03A-27D7-4E79-9D87-6164597A209F}">
      <dgm:prSet phldrT="[Texto]"/>
      <dgm:spPr>
        <a:solidFill>
          <a:srgbClr val="3366FF">
            <a:alpha val="90000"/>
          </a:srgbClr>
        </a:solidFill>
        <a:ln>
          <a:noFill/>
        </a:ln>
      </dgm:spPr>
      <dgm:t>
        <a:bodyPr/>
        <a:lstStyle/>
        <a:p>
          <a:r>
            <a:rPr lang="es-CL" b="1" dirty="0" smtClean="0">
              <a:solidFill>
                <a:schemeClr val="bg1"/>
              </a:solidFill>
            </a:rPr>
            <a:t>Información de la competencia</a:t>
          </a:r>
          <a:endParaRPr lang="es-CL" b="1" dirty="0">
            <a:solidFill>
              <a:schemeClr val="bg1"/>
            </a:solidFill>
          </a:endParaRPr>
        </a:p>
      </dgm:t>
    </dgm:pt>
    <dgm:pt modelId="{0870E2C2-901C-4763-B311-BF2C8E1876BD}" type="parTrans" cxnId="{CDD47EEC-1718-436C-83E3-21E7237B464F}">
      <dgm:prSet/>
      <dgm:spPr/>
      <dgm:t>
        <a:bodyPr/>
        <a:lstStyle/>
        <a:p>
          <a:endParaRPr lang="es-CL"/>
        </a:p>
      </dgm:t>
    </dgm:pt>
    <dgm:pt modelId="{7491B122-3FD4-427E-AAED-7A666A51CB20}" type="sibTrans" cxnId="{CDD47EEC-1718-436C-83E3-21E7237B464F}">
      <dgm:prSet/>
      <dgm:spPr/>
      <dgm:t>
        <a:bodyPr/>
        <a:lstStyle/>
        <a:p>
          <a:endParaRPr lang="es-CL"/>
        </a:p>
      </dgm:t>
    </dgm:pt>
    <dgm:pt modelId="{7D39ECC4-FFE0-4CE4-99C3-CD637CAF1240}">
      <dgm:prSet phldrT="[Texto]"/>
      <dgm:spPr>
        <a:solidFill>
          <a:srgbClr val="3366FF">
            <a:alpha val="90000"/>
          </a:srgbClr>
        </a:solidFill>
        <a:ln>
          <a:noFill/>
        </a:ln>
      </dgm:spPr>
      <dgm:t>
        <a:bodyPr/>
        <a:lstStyle/>
        <a:p>
          <a:r>
            <a:rPr lang="es-CL" b="1" dirty="0" smtClean="0">
              <a:solidFill>
                <a:schemeClr val="bg1"/>
              </a:solidFill>
            </a:rPr>
            <a:t>Benchmarking competitivo</a:t>
          </a:r>
          <a:endParaRPr lang="es-CL" b="1" dirty="0">
            <a:solidFill>
              <a:schemeClr val="bg1"/>
            </a:solidFill>
          </a:endParaRPr>
        </a:p>
      </dgm:t>
    </dgm:pt>
    <dgm:pt modelId="{D64B820A-AEC0-4BA6-91E0-B8BF9477C23B}" type="parTrans" cxnId="{09DB780E-C7DB-450B-B5B2-B4D47530BD7C}">
      <dgm:prSet/>
      <dgm:spPr/>
      <dgm:t>
        <a:bodyPr/>
        <a:lstStyle/>
        <a:p>
          <a:endParaRPr lang="es-CL"/>
        </a:p>
      </dgm:t>
    </dgm:pt>
    <dgm:pt modelId="{5EF7CEDF-C561-4998-93C9-DB07C89CF6C3}" type="sibTrans" cxnId="{09DB780E-C7DB-450B-B5B2-B4D47530BD7C}">
      <dgm:prSet/>
      <dgm:spPr/>
      <dgm:t>
        <a:bodyPr/>
        <a:lstStyle/>
        <a:p>
          <a:endParaRPr lang="es-CL"/>
        </a:p>
      </dgm:t>
    </dgm:pt>
    <dgm:pt modelId="{5F63AEB8-709E-45D0-AFFB-70E6EA851B2F}">
      <dgm:prSet phldrT="[Texto]"/>
      <dgm:spPr>
        <a:solidFill>
          <a:srgbClr val="FF0000">
            <a:alpha val="90000"/>
          </a:srgbClr>
        </a:solidFill>
        <a:ln>
          <a:noFill/>
        </a:ln>
      </dgm:spPr>
      <dgm:t>
        <a:bodyPr/>
        <a:lstStyle/>
        <a:p>
          <a:r>
            <a:rPr lang="es-CL" b="1" dirty="0" smtClean="0">
              <a:solidFill>
                <a:srgbClr val="FFFFFF"/>
              </a:solidFill>
            </a:rPr>
            <a:t>Sustitutos y rivalidad de la competencia</a:t>
          </a:r>
          <a:endParaRPr lang="es-CL" b="1" dirty="0">
            <a:solidFill>
              <a:srgbClr val="FFFFFF"/>
            </a:solidFill>
          </a:endParaRPr>
        </a:p>
      </dgm:t>
    </dgm:pt>
    <dgm:pt modelId="{068B5B40-432B-4F7A-8450-41CD7E2F0CC1}" type="parTrans" cxnId="{3677FC88-5F9B-4601-B2CA-3A2498C343A9}">
      <dgm:prSet/>
      <dgm:spPr/>
      <dgm:t>
        <a:bodyPr/>
        <a:lstStyle/>
        <a:p>
          <a:endParaRPr lang="es-CL"/>
        </a:p>
      </dgm:t>
    </dgm:pt>
    <dgm:pt modelId="{88DB4AA1-61D1-4551-8FEB-8C8626EA4856}" type="sibTrans" cxnId="{3677FC88-5F9B-4601-B2CA-3A2498C343A9}">
      <dgm:prSet/>
      <dgm:spPr/>
      <dgm:t>
        <a:bodyPr/>
        <a:lstStyle/>
        <a:p>
          <a:endParaRPr lang="es-CL"/>
        </a:p>
      </dgm:t>
    </dgm:pt>
    <dgm:pt modelId="{4F38809C-E8E4-4F11-A73F-530F49A2AAB1}">
      <dgm:prSet phldrT="[Texto]"/>
      <dgm:spPr>
        <a:solidFill>
          <a:srgbClr val="3366FF">
            <a:alpha val="90000"/>
          </a:srgbClr>
        </a:solidFill>
        <a:ln>
          <a:noFill/>
        </a:ln>
      </dgm:spPr>
      <dgm:t>
        <a:bodyPr/>
        <a:lstStyle/>
        <a:p>
          <a:r>
            <a:rPr lang="es-CL" b="1" dirty="0" smtClean="0">
              <a:solidFill>
                <a:schemeClr val="bg1"/>
              </a:solidFill>
            </a:rPr>
            <a:t>Análisis de la competencia</a:t>
          </a:r>
          <a:endParaRPr lang="es-CL" b="1" dirty="0">
            <a:solidFill>
              <a:schemeClr val="bg1"/>
            </a:solidFill>
          </a:endParaRPr>
        </a:p>
      </dgm:t>
    </dgm:pt>
    <dgm:pt modelId="{E55FCF7D-A49C-447D-B6B8-42686997C53B}" type="parTrans" cxnId="{67C45A3E-BB21-4068-B62B-0FB23FDF7FAF}">
      <dgm:prSet/>
      <dgm:spPr/>
      <dgm:t>
        <a:bodyPr/>
        <a:lstStyle/>
        <a:p>
          <a:endParaRPr lang="es-CL"/>
        </a:p>
      </dgm:t>
    </dgm:pt>
    <dgm:pt modelId="{C07F087D-D731-412F-8B02-B8B5D2303BA3}" type="sibTrans" cxnId="{67C45A3E-BB21-4068-B62B-0FB23FDF7FAF}">
      <dgm:prSet/>
      <dgm:spPr/>
      <dgm:t>
        <a:bodyPr/>
        <a:lstStyle/>
        <a:p>
          <a:endParaRPr lang="es-CL"/>
        </a:p>
      </dgm:t>
    </dgm:pt>
    <dgm:pt modelId="{59B0E4DA-D4D7-4D1E-89D5-4F56364282F2}">
      <dgm:prSet phldrT="[Texto]" custT="1"/>
      <dgm:spPr>
        <a:solidFill>
          <a:schemeClr val="accent6">
            <a:lumMod val="50000"/>
          </a:schemeClr>
        </a:solidFill>
      </dgm:spPr>
      <dgm:t>
        <a:bodyPr/>
        <a:lstStyle/>
        <a:p>
          <a:r>
            <a:rPr lang="es-CL" sz="1800" b="1" dirty="0" smtClean="0">
              <a:solidFill>
                <a:schemeClr val="bg1"/>
              </a:solidFill>
            </a:rPr>
            <a:t>Ventaja competitiva</a:t>
          </a:r>
          <a:endParaRPr lang="es-CL" sz="1800" b="1" dirty="0">
            <a:solidFill>
              <a:schemeClr val="bg1"/>
            </a:solidFill>
          </a:endParaRPr>
        </a:p>
      </dgm:t>
    </dgm:pt>
    <dgm:pt modelId="{9C8C5914-E2BA-48A7-95FE-8BB3495E194B}" type="parTrans" cxnId="{9D4861F2-18AD-4274-85FD-603E99164BEB}">
      <dgm:prSet/>
      <dgm:spPr/>
      <dgm:t>
        <a:bodyPr/>
        <a:lstStyle/>
        <a:p>
          <a:endParaRPr lang="es-CL"/>
        </a:p>
      </dgm:t>
    </dgm:pt>
    <dgm:pt modelId="{ED6C9FE7-E99A-4B80-AA63-770D20E7DD9C}" type="sibTrans" cxnId="{9D4861F2-18AD-4274-85FD-603E99164BEB}">
      <dgm:prSet/>
      <dgm:spPr/>
      <dgm:t>
        <a:bodyPr/>
        <a:lstStyle/>
        <a:p>
          <a:endParaRPr lang="es-CL"/>
        </a:p>
      </dgm:t>
    </dgm:pt>
    <dgm:pt modelId="{B33D8D54-CC9C-43CD-8178-7ED5A106C837}">
      <dgm:prSet phldrT="[Texto]"/>
      <dgm:spPr>
        <a:solidFill>
          <a:srgbClr val="984807">
            <a:alpha val="90000"/>
          </a:srgbClr>
        </a:solidFill>
        <a:ln>
          <a:noFill/>
        </a:ln>
      </dgm:spPr>
      <dgm:t>
        <a:bodyPr/>
        <a:lstStyle/>
        <a:p>
          <a:r>
            <a:rPr lang="es-CL" b="1" dirty="0" smtClean="0">
              <a:solidFill>
                <a:schemeClr val="bg1"/>
              </a:solidFill>
            </a:rPr>
            <a:t>Ventaja en costos</a:t>
          </a:r>
          <a:endParaRPr lang="es-CL" b="1" dirty="0">
            <a:solidFill>
              <a:schemeClr val="bg1"/>
            </a:solidFill>
          </a:endParaRPr>
        </a:p>
      </dgm:t>
    </dgm:pt>
    <dgm:pt modelId="{F0C191DF-6A30-42CA-8664-E91EF1DD6014}" type="parTrans" cxnId="{D01CD972-8373-4891-B257-E5C40F79D2C2}">
      <dgm:prSet/>
      <dgm:spPr/>
      <dgm:t>
        <a:bodyPr/>
        <a:lstStyle/>
        <a:p>
          <a:endParaRPr lang="es-CL"/>
        </a:p>
      </dgm:t>
    </dgm:pt>
    <dgm:pt modelId="{8A7CF15E-CBB9-4B7E-9300-0B0C8376493A}" type="sibTrans" cxnId="{D01CD972-8373-4891-B257-E5C40F79D2C2}">
      <dgm:prSet/>
      <dgm:spPr/>
      <dgm:t>
        <a:bodyPr/>
        <a:lstStyle/>
        <a:p>
          <a:endParaRPr lang="es-CL"/>
        </a:p>
      </dgm:t>
    </dgm:pt>
    <dgm:pt modelId="{A05DACD6-DACC-49D2-964C-84D3F4186019}">
      <dgm:prSet phldrT="[Texto]"/>
      <dgm:spPr>
        <a:solidFill>
          <a:srgbClr val="984807">
            <a:alpha val="90000"/>
          </a:srgbClr>
        </a:solidFill>
        <a:ln>
          <a:noFill/>
        </a:ln>
      </dgm:spPr>
      <dgm:t>
        <a:bodyPr/>
        <a:lstStyle/>
        <a:p>
          <a:r>
            <a:rPr lang="es-CL" b="1" dirty="0" smtClean="0">
              <a:solidFill>
                <a:schemeClr val="bg1"/>
              </a:solidFill>
            </a:rPr>
            <a:t>Ventaja en diferenciación</a:t>
          </a:r>
          <a:endParaRPr lang="es-CL" b="1" dirty="0">
            <a:solidFill>
              <a:schemeClr val="bg1"/>
            </a:solidFill>
          </a:endParaRPr>
        </a:p>
      </dgm:t>
    </dgm:pt>
    <dgm:pt modelId="{22CD2570-B444-4282-A952-A1D268F05F15}" type="parTrans" cxnId="{536207A6-8837-4034-9DAD-323B66313AC0}">
      <dgm:prSet/>
      <dgm:spPr/>
      <dgm:t>
        <a:bodyPr/>
        <a:lstStyle/>
        <a:p>
          <a:endParaRPr lang="es-CL"/>
        </a:p>
      </dgm:t>
    </dgm:pt>
    <dgm:pt modelId="{FC12C156-4F8C-4782-B3D0-3C80BFEF198B}" type="sibTrans" cxnId="{536207A6-8837-4034-9DAD-323B66313AC0}">
      <dgm:prSet/>
      <dgm:spPr/>
      <dgm:t>
        <a:bodyPr/>
        <a:lstStyle/>
        <a:p>
          <a:endParaRPr lang="es-CL"/>
        </a:p>
      </dgm:t>
    </dgm:pt>
    <dgm:pt modelId="{B0980888-2906-4589-B0E8-7C9F741312DF}">
      <dgm:prSet phldrT="[Texto]"/>
      <dgm:spPr>
        <a:solidFill>
          <a:srgbClr val="984807">
            <a:alpha val="90000"/>
          </a:srgbClr>
        </a:solidFill>
        <a:ln>
          <a:noFill/>
        </a:ln>
      </dgm:spPr>
      <dgm:t>
        <a:bodyPr/>
        <a:lstStyle/>
        <a:p>
          <a:r>
            <a:rPr lang="es-CL" b="1" dirty="0" smtClean="0">
              <a:solidFill>
                <a:schemeClr val="bg1"/>
              </a:solidFill>
            </a:rPr>
            <a:t>Ventaja en marketing</a:t>
          </a:r>
          <a:endParaRPr lang="es-CL" b="1" dirty="0">
            <a:solidFill>
              <a:schemeClr val="bg1"/>
            </a:solidFill>
          </a:endParaRPr>
        </a:p>
      </dgm:t>
    </dgm:pt>
    <dgm:pt modelId="{25AB8539-B7EE-41A6-9AD5-424F72A66FF8}" type="parTrans" cxnId="{05C6F9D0-EB08-4E9B-B625-E6246DFB6C40}">
      <dgm:prSet/>
      <dgm:spPr/>
      <dgm:t>
        <a:bodyPr/>
        <a:lstStyle/>
        <a:p>
          <a:endParaRPr lang="es-CL"/>
        </a:p>
      </dgm:t>
    </dgm:pt>
    <dgm:pt modelId="{42BD718C-D7C0-42E2-BB49-80FAE2776B46}" type="sibTrans" cxnId="{05C6F9D0-EB08-4E9B-B625-E6246DFB6C40}">
      <dgm:prSet/>
      <dgm:spPr/>
      <dgm:t>
        <a:bodyPr/>
        <a:lstStyle/>
        <a:p>
          <a:endParaRPr lang="es-CL"/>
        </a:p>
      </dgm:t>
    </dgm:pt>
    <dgm:pt modelId="{05E2232D-83CB-4095-A459-7EEB2311F9D1}" type="pres">
      <dgm:prSet presAssocID="{ECED142F-77F1-48D3-AEE2-0F2002D6890D}" presName="diagram" presStyleCnt="0">
        <dgm:presLayoutVars>
          <dgm:chPref val="1"/>
          <dgm:dir/>
          <dgm:animOne val="branch"/>
          <dgm:animLvl val="lvl"/>
          <dgm:resizeHandles/>
        </dgm:presLayoutVars>
      </dgm:prSet>
      <dgm:spPr/>
      <dgm:t>
        <a:bodyPr/>
        <a:lstStyle/>
        <a:p>
          <a:endParaRPr lang="es-CL"/>
        </a:p>
      </dgm:t>
    </dgm:pt>
    <dgm:pt modelId="{F3509C00-D34C-4DF7-8BB6-1E7240E1AE9B}" type="pres">
      <dgm:prSet presAssocID="{8DD50320-0F84-4B45-B70A-DF860D8D7851}" presName="root" presStyleCnt="0"/>
      <dgm:spPr/>
    </dgm:pt>
    <dgm:pt modelId="{74F6D1D1-0D33-4F91-9F72-97E2E39E1B22}" type="pres">
      <dgm:prSet presAssocID="{8DD50320-0F84-4B45-B70A-DF860D8D7851}" presName="rootComposite" presStyleCnt="0"/>
      <dgm:spPr/>
    </dgm:pt>
    <dgm:pt modelId="{CC0516B2-D95F-4BA8-AD03-8EAC94E0B499}" type="pres">
      <dgm:prSet presAssocID="{8DD50320-0F84-4B45-B70A-DF860D8D7851}" presName="rootText" presStyleLbl="node1" presStyleIdx="0" presStyleCnt="3"/>
      <dgm:spPr/>
      <dgm:t>
        <a:bodyPr/>
        <a:lstStyle/>
        <a:p>
          <a:endParaRPr lang="es-CL"/>
        </a:p>
      </dgm:t>
    </dgm:pt>
    <dgm:pt modelId="{D1AB7E06-3555-4684-8734-6A52078E412C}" type="pres">
      <dgm:prSet presAssocID="{8DD50320-0F84-4B45-B70A-DF860D8D7851}" presName="rootConnector" presStyleLbl="node1" presStyleIdx="0" presStyleCnt="3"/>
      <dgm:spPr/>
      <dgm:t>
        <a:bodyPr/>
        <a:lstStyle/>
        <a:p>
          <a:endParaRPr lang="es-CL"/>
        </a:p>
      </dgm:t>
    </dgm:pt>
    <dgm:pt modelId="{0B6D7E4F-5652-4266-A8D8-F468D51349B0}" type="pres">
      <dgm:prSet presAssocID="{8DD50320-0F84-4B45-B70A-DF860D8D7851}" presName="childShape" presStyleCnt="0"/>
      <dgm:spPr/>
    </dgm:pt>
    <dgm:pt modelId="{D68EF79D-986B-47EC-8687-2D5375D626AC}" type="pres">
      <dgm:prSet presAssocID="{4EE32CD2-843C-4105-933A-B688423C9B8F}" presName="Name13" presStyleLbl="parChTrans1D2" presStyleIdx="0" presStyleCnt="9"/>
      <dgm:spPr/>
      <dgm:t>
        <a:bodyPr/>
        <a:lstStyle/>
        <a:p>
          <a:endParaRPr lang="es-CL"/>
        </a:p>
      </dgm:t>
    </dgm:pt>
    <dgm:pt modelId="{551090EB-59E0-4897-8A7C-F231526FEC33}" type="pres">
      <dgm:prSet presAssocID="{B0E700F2-1DEF-4FCD-ABB0-DC67BABFE12E}" presName="childText" presStyleLbl="bgAcc1" presStyleIdx="0" presStyleCnt="9">
        <dgm:presLayoutVars>
          <dgm:bulletEnabled val="1"/>
        </dgm:presLayoutVars>
      </dgm:prSet>
      <dgm:spPr/>
      <dgm:t>
        <a:bodyPr/>
        <a:lstStyle/>
        <a:p>
          <a:endParaRPr lang="es-CL"/>
        </a:p>
      </dgm:t>
    </dgm:pt>
    <dgm:pt modelId="{33B76B05-3AF7-4800-9465-9CE78BF57F3B}" type="pres">
      <dgm:prSet presAssocID="{B8BD807A-9B77-4169-894C-711FC2179C08}" presName="Name13" presStyleLbl="parChTrans1D2" presStyleIdx="1" presStyleCnt="9"/>
      <dgm:spPr/>
      <dgm:t>
        <a:bodyPr/>
        <a:lstStyle/>
        <a:p>
          <a:endParaRPr lang="es-CL"/>
        </a:p>
      </dgm:t>
    </dgm:pt>
    <dgm:pt modelId="{FB6C6833-DE7B-4ADB-864E-8BF218DB2962}" type="pres">
      <dgm:prSet presAssocID="{E0BC988F-F730-47BF-9A2D-A0E4347412C6}" presName="childText" presStyleLbl="bgAcc1" presStyleIdx="1" presStyleCnt="9">
        <dgm:presLayoutVars>
          <dgm:bulletEnabled val="1"/>
        </dgm:presLayoutVars>
      </dgm:prSet>
      <dgm:spPr/>
      <dgm:t>
        <a:bodyPr/>
        <a:lstStyle/>
        <a:p>
          <a:endParaRPr lang="es-CL"/>
        </a:p>
      </dgm:t>
    </dgm:pt>
    <dgm:pt modelId="{A6A76D92-4F64-4C45-99AE-64A226AC80BA}" type="pres">
      <dgm:prSet presAssocID="{068B5B40-432B-4F7A-8450-41CD7E2F0CC1}" presName="Name13" presStyleLbl="parChTrans1D2" presStyleIdx="2" presStyleCnt="9"/>
      <dgm:spPr/>
      <dgm:t>
        <a:bodyPr/>
        <a:lstStyle/>
        <a:p>
          <a:endParaRPr lang="es-CL"/>
        </a:p>
      </dgm:t>
    </dgm:pt>
    <dgm:pt modelId="{D1B94C68-2D02-40B8-B569-34130743B16F}" type="pres">
      <dgm:prSet presAssocID="{5F63AEB8-709E-45D0-AFFB-70E6EA851B2F}" presName="childText" presStyleLbl="bgAcc1" presStyleIdx="2" presStyleCnt="9">
        <dgm:presLayoutVars>
          <dgm:bulletEnabled val="1"/>
        </dgm:presLayoutVars>
      </dgm:prSet>
      <dgm:spPr/>
      <dgm:t>
        <a:bodyPr/>
        <a:lstStyle/>
        <a:p>
          <a:endParaRPr lang="es-CL"/>
        </a:p>
      </dgm:t>
    </dgm:pt>
    <dgm:pt modelId="{55B645D9-794D-483B-A45C-C65C07A51675}" type="pres">
      <dgm:prSet presAssocID="{54429C26-BBA6-4509-A1C8-24958212D1AE}" presName="root" presStyleCnt="0"/>
      <dgm:spPr/>
    </dgm:pt>
    <dgm:pt modelId="{B05D127F-3D0F-4E78-8AD3-330928B46B96}" type="pres">
      <dgm:prSet presAssocID="{54429C26-BBA6-4509-A1C8-24958212D1AE}" presName="rootComposite" presStyleCnt="0"/>
      <dgm:spPr/>
    </dgm:pt>
    <dgm:pt modelId="{2B708016-B1C0-4A61-9313-22CDD77759BD}" type="pres">
      <dgm:prSet presAssocID="{54429C26-BBA6-4509-A1C8-24958212D1AE}" presName="rootText" presStyleLbl="node1" presStyleIdx="1" presStyleCnt="3"/>
      <dgm:spPr/>
      <dgm:t>
        <a:bodyPr/>
        <a:lstStyle/>
        <a:p>
          <a:endParaRPr lang="es-CL"/>
        </a:p>
      </dgm:t>
    </dgm:pt>
    <dgm:pt modelId="{31DC2D0F-311A-4486-9947-63EC190FFE7E}" type="pres">
      <dgm:prSet presAssocID="{54429C26-BBA6-4509-A1C8-24958212D1AE}" presName="rootConnector" presStyleLbl="node1" presStyleIdx="1" presStyleCnt="3"/>
      <dgm:spPr/>
      <dgm:t>
        <a:bodyPr/>
        <a:lstStyle/>
        <a:p>
          <a:endParaRPr lang="es-CL"/>
        </a:p>
      </dgm:t>
    </dgm:pt>
    <dgm:pt modelId="{4DF8C0EC-08F2-465B-887E-BCDF2D123BEE}" type="pres">
      <dgm:prSet presAssocID="{54429C26-BBA6-4509-A1C8-24958212D1AE}" presName="childShape" presStyleCnt="0"/>
      <dgm:spPr/>
    </dgm:pt>
    <dgm:pt modelId="{88DED58F-0580-4FB2-BC16-187C8909925D}" type="pres">
      <dgm:prSet presAssocID="{0870E2C2-901C-4763-B311-BF2C8E1876BD}" presName="Name13" presStyleLbl="parChTrans1D2" presStyleIdx="3" presStyleCnt="9"/>
      <dgm:spPr/>
      <dgm:t>
        <a:bodyPr/>
        <a:lstStyle/>
        <a:p>
          <a:endParaRPr lang="es-CL"/>
        </a:p>
      </dgm:t>
    </dgm:pt>
    <dgm:pt modelId="{6F37CA3B-8672-4BB5-BAB9-3EC6E4CD02A5}" type="pres">
      <dgm:prSet presAssocID="{D434F03A-27D7-4E79-9D87-6164597A209F}" presName="childText" presStyleLbl="bgAcc1" presStyleIdx="3" presStyleCnt="9">
        <dgm:presLayoutVars>
          <dgm:bulletEnabled val="1"/>
        </dgm:presLayoutVars>
      </dgm:prSet>
      <dgm:spPr/>
      <dgm:t>
        <a:bodyPr/>
        <a:lstStyle/>
        <a:p>
          <a:endParaRPr lang="es-CL"/>
        </a:p>
      </dgm:t>
    </dgm:pt>
    <dgm:pt modelId="{A15208A9-E7A8-4BE4-B57E-864D1C9F1E35}" type="pres">
      <dgm:prSet presAssocID="{E55FCF7D-A49C-447D-B6B8-42686997C53B}" presName="Name13" presStyleLbl="parChTrans1D2" presStyleIdx="4" presStyleCnt="9"/>
      <dgm:spPr/>
      <dgm:t>
        <a:bodyPr/>
        <a:lstStyle/>
        <a:p>
          <a:endParaRPr lang="es-CL"/>
        </a:p>
      </dgm:t>
    </dgm:pt>
    <dgm:pt modelId="{412F3CA0-7738-4A40-BB60-6B4255C33824}" type="pres">
      <dgm:prSet presAssocID="{4F38809C-E8E4-4F11-A73F-530F49A2AAB1}" presName="childText" presStyleLbl="bgAcc1" presStyleIdx="4" presStyleCnt="9">
        <dgm:presLayoutVars>
          <dgm:bulletEnabled val="1"/>
        </dgm:presLayoutVars>
      </dgm:prSet>
      <dgm:spPr/>
      <dgm:t>
        <a:bodyPr/>
        <a:lstStyle/>
        <a:p>
          <a:endParaRPr lang="es-CL"/>
        </a:p>
      </dgm:t>
    </dgm:pt>
    <dgm:pt modelId="{96725D9B-8F9E-409B-BF2B-061E19831B5D}" type="pres">
      <dgm:prSet presAssocID="{D64B820A-AEC0-4BA6-91E0-B8BF9477C23B}" presName="Name13" presStyleLbl="parChTrans1D2" presStyleIdx="5" presStyleCnt="9"/>
      <dgm:spPr/>
      <dgm:t>
        <a:bodyPr/>
        <a:lstStyle/>
        <a:p>
          <a:endParaRPr lang="es-CL"/>
        </a:p>
      </dgm:t>
    </dgm:pt>
    <dgm:pt modelId="{D53815CF-B960-4F75-BD24-927CAA3F5A9D}" type="pres">
      <dgm:prSet presAssocID="{7D39ECC4-FFE0-4CE4-99C3-CD637CAF1240}" presName="childText" presStyleLbl="bgAcc1" presStyleIdx="5" presStyleCnt="9">
        <dgm:presLayoutVars>
          <dgm:bulletEnabled val="1"/>
        </dgm:presLayoutVars>
      </dgm:prSet>
      <dgm:spPr/>
      <dgm:t>
        <a:bodyPr/>
        <a:lstStyle/>
        <a:p>
          <a:endParaRPr lang="es-CL"/>
        </a:p>
      </dgm:t>
    </dgm:pt>
    <dgm:pt modelId="{FAFA63FA-A225-4C0F-9C90-B35374159963}" type="pres">
      <dgm:prSet presAssocID="{59B0E4DA-D4D7-4D1E-89D5-4F56364282F2}" presName="root" presStyleCnt="0"/>
      <dgm:spPr/>
    </dgm:pt>
    <dgm:pt modelId="{DC0BFEE3-EB79-4E5C-8295-AC91529722B1}" type="pres">
      <dgm:prSet presAssocID="{59B0E4DA-D4D7-4D1E-89D5-4F56364282F2}" presName="rootComposite" presStyleCnt="0"/>
      <dgm:spPr/>
    </dgm:pt>
    <dgm:pt modelId="{87D3C75B-DF86-4BC5-BA32-AB95DAAA2382}" type="pres">
      <dgm:prSet presAssocID="{59B0E4DA-D4D7-4D1E-89D5-4F56364282F2}" presName="rootText" presStyleLbl="node1" presStyleIdx="2" presStyleCnt="3"/>
      <dgm:spPr/>
      <dgm:t>
        <a:bodyPr/>
        <a:lstStyle/>
        <a:p>
          <a:endParaRPr lang="es-CL"/>
        </a:p>
      </dgm:t>
    </dgm:pt>
    <dgm:pt modelId="{56F7C421-9DA3-4C1B-BDA6-5A8AA10E86F3}" type="pres">
      <dgm:prSet presAssocID="{59B0E4DA-D4D7-4D1E-89D5-4F56364282F2}" presName="rootConnector" presStyleLbl="node1" presStyleIdx="2" presStyleCnt="3"/>
      <dgm:spPr/>
      <dgm:t>
        <a:bodyPr/>
        <a:lstStyle/>
        <a:p>
          <a:endParaRPr lang="es-CL"/>
        </a:p>
      </dgm:t>
    </dgm:pt>
    <dgm:pt modelId="{D30CFC70-4053-4726-8642-12EBAA36C6A7}" type="pres">
      <dgm:prSet presAssocID="{59B0E4DA-D4D7-4D1E-89D5-4F56364282F2}" presName="childShape" presStyleCnt="0"/>
      <dgm:spPr/>
    </dgm:pt>
    <dgm:pt modelId="{5B280CED-055D-4A33-95D8-84F20AE43921}" type="pres">
      <dgm:prSet presAssocID="{F0C191DF-6A30-42CA-8664-E91EF1DD6014}" presName="Name13" presStyleLbl="parChTrans1D2" presStyleIdx="6" presStyleCnt="9"/>
      <dgm:spPr/>
      <dgm:t>
        <a:bodyPr/>
        <a:lstStyle/>
        <a:p>
          <a:endParaRPr lang="es-CL"/>
        </a:p>
      </dgm:t>
    </dgm:pt>
    <dgm:pt modelId="{749D83EF-F5B2-46C8-B2A0-CBD12EFB0650}" type="pres">
      <dgm:prSet presAssocID="{B33D8D54-CC9C-43CD-8178-7ED5A106C837}" presName="childText" presStyleLbl="bgAcc1" presStyleIdx="6" presStyleCnt="9">
        <dgm:presLayoutVars>
          <dgm:bulletEnabled val="1"/>
        </dgm:presLayoutVars>
      </dgm:prSet>
      <dgm:spPr/>
      <dgm:t>
        <a:bodyPr/>
        <a:lstStyle/>
        <a:p>
          <a:endParaRPr lang="es-CL"/>
        </a:p>
      </dgm:t>
    </dgm:pt>
    <dgm:pt modelId="{1C1B9897-4236-4DC1-8C15-8434ADD6B1C5}" type="pres">
      <dgm:prSet presAssocID="{22CD2570-B444-4282-A952-A1D268F05F15}" presName="Name13" presStyleLbl="parChTrans1D2" presStyleIdx="7" presStyleCnt="9"/>
      <dgm:spPr/>
      <dgm:t>
        <a:bodyPr/>
        <a:lstStyle/>
        <a:p>
          <a:endParaRPr lang="es-CL"/>
        </a:p>
      </dgm:t>
    </dgm:pt>
    <dgm:pt modelId="{C7679E7A-40B4-4B66-899B-4C6BC72CE37B}" type="pres">
      <dgm:prSet presAssocID="{A05DACD6-DACC-49D2-964C-84D3F4186019}" presName="childText" presStyleLbl="bgAcc1" presStyleIdx="7" presStyleCnt="9">
        <dgm:presLayoutVars>
          <dgm:bulletEnabled val="1"/>
        </dgm:presLayoutVars>
      </dgm:prSet>
      <dgm:spPr/>
      <dgm:t>
        <a:bodyPr/>
        <a:lstStyle/>
        <a:p>
          <a:endParaRPr lang="es-CL"/>
        </a:p>
      </dgm:t>
    </dgm:pt>
    <dgm:pt modelId="{8E614B7E-B455-4F33-8866-0715F5F8CF07}" type="pres">
      <dgm:prSet presAssocID="{25AB8539-B7EE-41A6-9AD5-424F72A66FF8}" presName="Name13" presStyleLbl="parChTrans1D2" presStyleIdx="8" presStyleCnt="9"/>
      <dgm:spPr/>
      <dgm:t>
        <a:bodyPr/>
        <a:lstStyle/>
        <a:p>
          <a:endParaRPr lang="es-CL"/>
        </a:p>
      </dgm:t>
    </dgm:pt>
    <dgm:pt modelId="{758DAF98-0E51-4017-85F9-07340C515C15}" type="pres">
      <dgm:prSet presAssocID="{B0980888-2906-4589-B0E8-7C9F741312DF}" presName="childText" presStyleLbl="bgAcc1" presStyleIdx="8" presStyleCnt="9">
        <dgm:presLayoutVars>
          <dgm:bulletEnabled val="1"/>
        </dgm:presLayoutVars>
      </dgm:prSet>
      <dgm:spPr/>
      <dgm:t>
        <a:bodyPr/>
        <a:lstStyle/>
        <a:p>
          <a:endParaRPr lang="es-CL"/>
        </a:p>
      </dgm:t>
    </dgm:pt>
  </dgm:ptLst>
  <dgm:cxnLst>
    <dgm:cxn modelId="{0CDE7177-BFD7-4605-8044-14CD5FD4889A}" type="presOf" srcId="{E0BC988F-F730-47BF-9A2D-A0E4347412C6}" destId="{FB6C6833-DE7B-4ADB-864E-8BF218DB2962}" srcOrd="0" destOrd="0" presId="urn:microsoft.com/office/officeart/2005/8/layout/hierarchy3"/>
    <dgm:cxn modelId="{BEAD3EB3-C75B-4773-A269-DE8BBB6CB87F}" type="presOf" srcId="{B0E700F2-1DEF-4FCD-ABB0-DC67BABFE12E}" destId="{551090EB-59E0-4897-8A7C-F231526FEC33}" srcOrd="0" destOrd="0" presId="urn:microsoft.com/office/officeart/2005/8/layout/hierarchy3"/>
    <dgm:cxn modelId="{EA229609-FD65-4FE5-8926-71F5EE2C3FFF}" type="presOf" srcId="{25AB8539-B7EE-41A6-9AD5-424F72A66FF8}" destId="{8E614B7E-B455-4F33-8866-0715F5F8CF07}" srcOrd="0" destOrd="0" presId="urn:microsoft.com/office/officeart/2005/8/layout/hierarchy3"/>
    <dgm:cxn modelId="{AD20DDBC-397D-46EE-BAC6-30F7E776E0A6}" type="presOf" srcId="{7D39ECC4-FFE0-4CE4-99C3-CD637CAF1240}" destId="{D53815CF-B960-4F75-BD24-927CAA3F5A9D}" srcOrd="0" destOrd="0" presId="urn:microsoft.com/office/officeart/2005/8/layout/hierarchy3"/>
    <dgm:cxn modelId="{3CE00550-6705-432F-8FE4-E2C8AA55477F}" type="presOf" srcId="{54429C26-BBA6-4509-A1C8-24958212D1AE}" destId="{2B708016-B1C0-4A61-9313-22CDD77759BD}" srcOrd="0" destOrd="0" presId="urn:microsoft.com/office/officeart/2005/8/layout/hierarchy3"/>
    <dgm:cxn modelId="{09DB780E-C7DB-450B-B5B2-B4D47530BD7C}" srcId="{54429C26-BBA6-4509-A1C8-24958212D1AE}" destId="{7D39ECC4-FFE0-4CE4-99C3-CD637CAF1240}" srcOrd="2" destOrd="0" parTransId="{D64B820A-AEC0-4BA6-91E0-B8BF9477C23B}" sibTransId="{5EF7CEDF-C561-4998-93C9-DB07C89CF6C3}"/>
    <dgm:cxn modelId="{7FC6F68C-806C-4843-ADC6-CF08A1765EDD}" type="presOf" srcId="{ECED142F-77F1-48D3-AEE2-0F2002D6890D}" destId="{05E2232D-83CB-4095-A459-7EEB2311F9D1}" srcOrd="0" destOrd="0" presId="urn:microsoft.com/office/officeart/2005/8/layout/hierarchy3"/>
    <dgm:cxn modelId="{B3664AF6-8BD5-4718-86C6-5BB8271A2C15}" type="presOf" srcId="{A05DACD6-DACC-49D2-964C-84D3F4186019}" destId="{C7679E7A-40B4-4B66-899B-4C6BC72CE37B}" srcOrd="0" destOrd="0" presId="urn:microsoft.com/office/officeart/2005/8/layout/hierarchy3"/>
    <dgm:cxn modelId="{51F0BFA0-AB80-4FC0-B09E-5478A774CE3C}" type="presOf" srcId="{59B0E4DA-D4D7-4D1E-89D5-4F56364282F2}" destId="{87D3C75B-DF86-4BC5-BA32-AB95DAAA2382}" srcOrd="0" destOrd="0" presId="urn:microsoft.com/office/officeart/2005/8/layout/hierarchy3"/>
    <dgm:cxn modelId="{72600FB7-45A3-4B39-B74A-C0113EF94402}" type="presOf" srcId="{4EE32CD2-843C-4105-933A-B688423C9B8F}" destId="{D68EF79D-986B-47EC-8687-2D5375D626AC}" srcOrd="0" destOrd="0" presId="urn:microsoft.com/office/officeart/2005/8/layout/hierarchy3"/>
    <dgm:cxn modelId="{9FE5D45B-08DD-4DC4-B12C-1B48F156FCFB}" type="presOf" srcId="{F0C191DF-6A30-42CA-8664-E91EF1DD6014}" destId="{5B280CED-055D-4A33-95D8-84F20AE43921}" srcOrd="0" destOrd="0" presId="urn:microsoft.com/office/officeart/2005/8/layout/hierarchy3"/>
    <dgm:cxn modelId="{05C6F9D0-EB08-4E9B-B625-E6246DFB6C40}" srcId="{59B0E4DA-D4D7-4D1E-89D5-4F56364282F2}" destId="{B0980888-2906-4589-B0E8-7C9F741312DF}" srcOrd="2" destOrd="0" parTransId="{25AB8539-B7EE-41A6-9AD5-424F72A66FF8}" sibTransId="{42BD718C-D7C0-42E2-BB49-80FAE2776B46}"/>
    <dgm:cxn modelId="{FD28F440-0EBB-4623-B609-C3EF46EE1DA0}" type="presOf" srcId="{22CD2570-B444-4282-A952-A1D268F05F15}" destId="{1C1B9897-4236-4DC1-8C15-8434ADD6B1C5}" srcOrd="0" destOrd="0" presId="urn:microsoft.com/office/officeart/2005/8/layout/hierarchy3"/>
    <dgm:cxn modelId="{7617D9AA-B437-4F34-8E7B-92D184250FEB}" type="presOf" srcId="{5F63AEB8-709E-45D0-AFFB-70E6EA851B2F}" destId="{D1B94C68-2D02-40B8-B569-34130743B16F}" srcOrd="0" destOrd="0" presId="urn:microsoft.com/office/officeart/2005/8/layout/hierarchy3"/>
    <dgm:cxn modelId="{3677FC88-5F9B-4601-B2CA-3A2498C343A9}" srcId="{8DD50320-0F84-4B45-B70A-DF860D8D7851}" destId="{5F63AEB8-709E-45D0-AFFB-70E6EA851B2F}" srcOrd="2" destOrd="0" parTransId="{068B5B40-432B-4F7A-8450-41CD7E2F0CC1}" sibTransId="{88DB4AA1-61D1-4551-8FEB-8C8626EA4856}"/>
    <dgm:cxn modelId="{689AB224-3CC2-434D-8549-2D2AF9E22C56}" srcId="{8DD50320-0F84-4B45-B70A-DF860D8D7851}" destId="{B0E700F2-1DEF-4FCD-ABB0-DC67BABFE12E}" srcOrd="0" destOrd="0" parTransId="{4EE32CD2-843C-4105-933A-B688423C9B8F}" sibTransId="{5168D084-30A9-49CA-8B1F-A03F88CFF039}"/>
    <dgm:cxn modelId="{9D4861F2-18AD-4274-85FD-603E99164BEB}" srcId="{ECED142F-77F1-48D3-AEE2-0F2002D6890D}" destId="{59B0E4DA-D4D7-4D1E-89D5-4F56364282F2}" srcOrd="2" destOrd="0" parTransId="{9C8C5914-E2BA-48A7-95FE-8BB3495E194B}" sibTransId="{ED6C9FE7-E99A-4B80-AA63-770D20E7DD9C}"/>
    <dgm:cxn modelId="{81BE7F36-4D6E-4E9C-BDEB-69FC03828A21}" type="presOf" srcId="{8DD50320-0F84-4B45-B70A-DF860D8D7851}" destId="{CC0516B2-D95F-4BA8-AD03-8EAC94E0B499}" srcOrd="0" destOrd="0" presId="urn:microsoft.com/office/officeart/2005/8/layout/hierarchy3"/>
    <dgm:cxn modelId="{41EC6AAD-76C1-4DAC-B95C-DE3F90AFDB2F}" srcId="{8DD50320-0F84-4B45-B70A-DF860D8D7851}" destId="{E0BC988F-F730-47BF-9A2D-A0E4347412C6}" srcOrd="1" destOrd="0" parTransId="{B8BD807A-9B77-4169-894C-711FC2179C08}" sibTransId="{FF8A5C92-BAEB-47ED-BDCE-542ED27C20CF}"/>
    <dgm:cxn modelId="{9710F0C7-6463-40B6-AC57-64D0D59DFC45}" type="presOf" srcId="{0870E2C2-901C-4763-B311-BF2C8E1876BD}" destId="{88DED58F-0580-4FB2-BC16-187C8909925D}" srcOrd="0" destOrd="0" presId="urn:microsoft.com/office/officeart/2005/8/layout/hierarchy3"/>
    <dgm:cxn modelId="{8A67239D-C921-422C-BD04-2AE299EE9484}" type="presOf" srcId="{D434F03A-27D7-4E79-9D87-6164597A209F}" destId="{6F37CA3B-8672-4BB5-BAB9-3EC6E4CD02A5}" srcOrd="0" destOrd="0" presId="urn:microsoft.com/office/officeart/2005/8/layout/hierarchy3"/>
    <dgm:cxn modelId="{E503CA98-1BBC-4028-A78C-08687F838E73}" type="presOf" srcId="{B33D8D54-CC9C-43CD-8178-7ED5A106C837}" destId="{749D83EF-F5B2-46C8-B2A0-CBD12EFB0650}" srcOrd="0" destOrd="0" presId="urn:microsoft.com/office/officeart/2005/8/layout/hierarchy3"/>
    <dgm:cxn modelId="{D43F1BDF-57F2-41A8-A23D-6311CD27C0F2}" srcId="{ECED142F-77F1-48D3-AEE2-0F2002D6890D}" destId="{8DD50320-0F84-4B45-B70A-DF860D8D7851}" srcOrd="0" destOrd="0" parTransId="{E59F76AD-37E4-413D-B80E-CE3F51668FD5}" sibTransId="{437C8CD1-24A1-4042-A2F1-EE960B3833BB}"/>
    <dgm:cxn modelId="{EAE0C244-3426-4E71-BFE9-CF6EE3654302}" type="presOf" srcId="{59B0E4DA-D4D7-4D1E-89D5-4F56364282F2}" destId="{56F7C421-9DA3-4C1B-BDA6-5A8AA10E86F3}" srcOrd="1" destOrd="0" presId="urn:microsoft.com/office/officeart/2005/8/layout/hierarchy3"/>
    <dgm:cxn modelId="{BE28ADE8-83C6-4385-8C7E-45B1D91EF380}" type="presOf" srcId="{D64B820A-AEC0-4BA6-91E0-B8BF9477C23B}" destId="{96725D9B-8F9E-409B-BF2B-061E19831B5D}" srcOrd="0" destOrd="0" presId="urn:microsoft.com/office/officeart/2005/8/layout/hierarchy3"/>
    <dgm:cxn modelId="{D01CD972-8373-4891-B257-E5C40F79D2C2}" srcId="{59B0E4DA-D4D7-4D1E-89D5-4F56364282F2}" destId="{B33D8D54-CC9C-43CD-8178-7ED5A106C837}" srcOrd="0" destOrd="0" parTransId="{F0C191DF-6A30-42CA-8664-E91EF1DD6014}" sibTransId="{8A7CF15E-CBB9-4B7E-9300-0B0C8376493A}"/>
    <dgm:cxn modelId="{CDD47EEC-1718-436C-83E3-21E7237B464F}" srcId="{54429C26-BBA6-4509-A1C8-24958212D1AE}" destId="{D434F03A-27D7-4E79-9D87-6164597A209F}" srcOrd="0" destOrd="0" parTransId="{0870E2C2-901C-4763-B311-BF2C8E1876BD}" sibTransId="{7491B122-3FD4-427E-AAED-7A666A51CB20}"/>
    <dgm:cxn modelId="{3E23683D-911E-4197-A954-FFEC922C0D7A}" type="presOf" srcId="{B8BD807A-9B77-4169-894C-711FC2179C08}" destId="{33B76B05-3AF7-4800-9465-9CE78BF57F3B}" srcOrd="0" destOrd="0" presId="urn:microsoft.com/office/officeart/2005/8/layout/hierarchy3"/>
    <dgm:cxn modelId="{FCF8E019-75C5-4835-B073-693C8D58B962}" type="presOf" srcId="{E55FCF7D-A49C-447D-B6B8-42686997C53B}" destId="{A15208A9-E7A8-4BE4-B57E-864D1C9F1E35}" srcOrd="0" destOrd="0" presId="urn:microsoft.com/office/officeart/2005/8/layout/hierarchy3"/>
    <dgm:cxn modelId="{A5C433AA-F5BE-4DBD-B6CC-2AC1187504C6}" type="presOf" srcId="{8DD50320-0F84-4B45-B70A-DF860D8D7851}" destId="{D1AB7E06-3555-4684-8734-6A52078E412C}" srcOrd="1" destOrd="0" presId="urn:microsoft.com/office/officeart/2005/8/layout/hierarchy3"/>
    <dgm:cxn modelId="{67C45A3E-BB21-4068-B62B-0FB23FDF7FAF}" srcId="{54429C26-BBA6-4509-A1C8-24958212D1AE}" destId="{4F38809C-E8E4-4F11-A73F-530F49A2AAB1}" srcOrd="1" destOrd="0" parTransId="{E55FCF7D-A49C-447D-B6B8-42686997C53B}" sibTransId="{C07F087D-D731-412F-8B02-B8B5D2303BA3}"/>
    <dgm:cxn modelId="{302E269F-EFDB-474F-B112-189EBB48F400}" type="presOf" srcId="{B0980888-2906-4589-B0E8-7C9F741312DF}" destId="{758DAF98-0E51-4017-85F9-07340C515C15}" srcOrd="0" destOrd="0" presId="urn:microsoft.com/office/officeart/2005/8/layout/hierarchy3"/>
    <dgm:cxn modelId="{841977BC-B1A0-4D19-AF7A-E40C53A09A0A}" type="presOf" srcId="{54429C26-BBA6-4509-A1C8-24958212D1AE}" destId="{31DC2D0F-311A-4486-9947-63EC190FFE7E}" srcOrd="1" destOrd="0" presId="urn:microsoft.com/office/officeart/2005/8/layout/hierarchy3"/>
    <dgm:cxn modelId="{9F02EF21-9EB0-429F-B29A-4A1470BAA0CD}" type="presOf" srcId="{4F38809C-E8E4-4F11-A73F-530F49A2AAB1}" destId="{412F3CA0-7738-4A40-BB60-6B4255C33824}" srcOrd="0" destOrd="0" presId="urn:microsoft.com/office/officeart/2005/8/layout/hierarchy3"/>
    <dgm:cxn modelId="{7E477493-2D3E-4F55-B24D-7445A8E04229}" srcId="{ECED142F-77F1-48D3-AEE2-0F2002D6890D}" destId="{54429C26-BBA6-4509-A1C8-24958212D1AE}" srcOrd="1" destOrd="0" parTransId="{6766C1D1-E768-41D4-90A7-7DA238046C60}" sibTransId="{0042DDAA-AB5F-4E9D-A24A-4F2576A2EB39}"/>
    <dgm:cxn modelId="{86648A26-9AAF-4C58-AC26-67FED3BABB32}" type="presOf" srcId="{068B5B40-432B-4F7A-8450-41CD7E2F0CC1}" destId="{A6A76D92-4F64-4C45-99AE-64A226AC80BA}" srcOrd="0" destOrd="0" presId="urn:microsoft.com/office/officeart/2005/8/layout/hierarchy3"/>
    <dgm:cxn modelId="{536207A6-8837-4034-9DAD-323B66313AC0}" srcId="{59B0E4DA-D4D7-4D1E-89D5-4F56364282F2}" destId="{A05DACD6-DACC-49D2-964C-84D3F4186019}" srcOrd="1" destOrd="0" parTransId="{22CD2570-B444-4282-A952-A1D268F05F15}" sibTransId="{FC12C156-4F8C-4782-B3D0-3C80BFEF198B}"/>
    <dgm:cxn modelId="{3A194351-D0E5-47B6-BAB5-819CA8D54012}" type="presParOf" srcId="{05E2232D-83CB-4095-A459-7EEB2311F9D1}" destId="{F3509C00-D34C-4DF7-8BB6-1E7240E1AE9B}" srcOrd="0" destOrd="0" presId="urn:microsoft.com/office/officeart/2005/8/layout/hierarchy3"/>
    <dgm:cxn modelId="{43FB5DDB-A793-49DA-8688-010F11401EC0}" type="presParOf" srcId="{F3509C00-D34C-4DF7-8BB6-1E7240E1AE9B}" destId="{74F6D1D1-0D33-4F91-9F72-97E2E39E1B22}" srcOrd="0" destOrd="0" presId="urn:microsoft.com/office/officeart/2005/8/layout/hierarchy3"/>
    <dgm:cxn modelId="{61D94BA5-394F-47FD-BD12-A7EB3FD02FF3}" type="presParOf" srcId="{74F6D1D1-0D33-4F91-9F72-97E2E39E1B22}" destId="{CC0516B2-D95F-4BA8-AD03-8EAC94E0B499}" srcOrd="0" destOrd="0" presId="urn:microsoft.com/office/officeart/2005/8/layout/hierarchy3"/>
    <dgm:cxn modelId="{32823A41-AF71-445B-8899-928E508D86FE}" type="presParOf" srcId="{74F6D1D1-0D33-4F91-9F72-97E2E39E1B22}" destId="{D1AB7E06-3555-4684-8734-6A52078E412C}" srcOrd="1" destOrd="0" presId="urn:microsoft.com/office/officeart/2005/8/layout/hierarchy3"/>
    <dgm:cxn modelId="{779AB09C-A33F-4A3F-9476-A1945098B66A}" type="presParOf" srcId="{F3509C00-D34C-4DF7-8BB6-1E7240E1AE9B}" destId="{0B6D7E4F-5652-4266-A8D8-F468D51349B0}" srcOrd="1" destOrd="0" presId="urn:microsoft.com/office/officeart/2005/8/layout/hierarchy3"/>
    <dgm:cxn modelId="{29B8D3B0-A3CE-427C-8E3D-8918AAB8F673}" type="presParOf" srcId="{0B6D7E4F-5652-4266-A8D8-F468D51349B0}" destId="{D68EF79D-986B-47EC-8687-2D5375D626AC}" srcOrd="0" destOrd="0" presId="urn:microsoft.com/office/officeart/2005/8/layout/hierarchy3"/>
    <dgm:cxn modelId="{0B0A28E4-2FA3-4FB2-85BC-032E8E95CB50}" type="presParOf" srcId="{0B6D7E4F-5652-4266-A8D8-F468D51349B0}" destId="{551090EB-59E0-4897-8A7C-F231526FEC33}" srcOrd="1" destOrd="0" presId="urn:microsoft.com/office/officeart/2005/8/layout/hierarchy3"/>
    <dgm:cxn modelId="{6E018070-B91A-46FD-AFB6-33C68A606B72}" type="presParOf" srcId="{0B6D7E4F-5652-4266-A8D8-F468D51349B0}" destId="{33B76B05-3AF7-4800-9465-9CE78BF57F3B}" srcOrd="2" destOrd="0" presId="urn:microsoft.com/office/officeart/2005/8/layout/hierarchy3"/>
    <dgm:cxn modelId="{4BC3FA34-0C86-445C-A0DE-DFEB8871A2D8}" type="presParOf" srcId="{0B6D7E4F-5652-4266-A8D8-F468D51349B0}" destId="{FB6C6833-DE7B-4ADB-864E-8BF218DB2962}" srcOrd="3" destOrd="0" presId="urn:microsoft.com/office/officeart/2005/8/layout/hierarchy3"/>
    <dgm:cxn modelId="{A7C9C3CA-13C9-452F-B0F5-79A298029E6B}" type="presParOf" srcId="{0B6D7E4F-5652-4266-A8D8-F468D51349B0}" destId="{A6A76D92-4F64-4C45-99AE-64A226AC80BA}" srcOrd="4" destOrd="0" presId="urn:microsoft.com/office/officeart/2005/8/layout/hierarchy3"/>
    <dgm:cxn modelId="{C8AC50A2-DB1F-49E9-8681-7C14CCE1250E}" type="presParOf" srcId="{0B6D7E4F-5652-4266-A8D8-F468D51349B0}" destId="{D1B94C68-2D02-40B8-B569-34130743B16F}" srcOrd="5" destOrd="0" presId="urn:microsoft.com/office/officeart/2005/8/layout/hierarchy3"/>
    <dgm:cxn modelId="{E6E9304B-C9A8-4A5D-8861-BB410EDB2A49}" type="presParOf" srcId="{05E2232D-83CB-4095-A459-7EEB2311F9D1}" destId="{55B645D9-794D-483B-A45C-C65C07A51675}" srcOrd="1" destOrd="0" presId="urn:microsoft.com/office/officeart/2005/8/layout/hierarchy3"/>
    <dgm:cxn modelId="{2F92573B-94ED-45A4-9B9B-EABCC6119B95}" type="presParOf" srcId="{55B645D9-794D-483B-A45C-C65C07A51675}" destId="{B05D127F-3D0F-4E78-8AD3-330928B46B96}" srcOrd="0" destOrd="0" presId="urn:microsoft.com/office/officeart/2005/8/layout/hierarchy3"/>
    <dgm:cxn modelId="{24200FDD-DC3D-4741-88CB-042748BF89FC}" type="presParOf" srcId="{B05D127F-3D0F-4E78-8AD3-330928B46B96}" destId="{2B708016-B1C0-4A61-9313-22CDD77759BD}" srcOrd="0" destOrd="0" presId="urn:microsoft.com/office/officeart/2005/8/layout/hierarchy3"/>
    <dgm:cxn modelId="{1A90FAC6-15BA-4F17-823D-4C717EDF1AB9}" type="presParOf" srcId="{B05D127F-3D0F-4E78-8AD3-330928B46B96}" destId="{31DC2D0F-311A-4486-9947-63EC190FFE7E}" srcOrd="1" destOrd="0" presId="urn:microsoft.com/office/officeart/2005/8/layout/hierarchy3"/>
    <dgm:cxn modelId="{359C331B-70BC-4B62-BC1A-67B7CFA54970}" type="presParOf" srcId="{55B645D9-794D-483B-A45C-C65C07A51675}" destId="{4DF8C0EC-08F2-465B-887E-BCDF2D123BEE}" srcOrd="1" destOrd="0" presId="urn:microsoft.com/office/officeart/2005/8/layout/hierarchy3"/>
    <dgm:cxn modelId="{7622B56C-6F01-47F9-93C9-0947C23C0F5B}" type="presParOf" srcId="{4DF8C0EC-08F2-465B-887E-BCDF2D123BEE}" destId="{88DED58F-0580-4FB2-BC16-187C8909925D}" srcOrd="0" destOrd="0" presId="urn:microsoft.com/office/officeart/2005/8/layout/hierarchy3"/>
    <dgm:cxn modelId="{25BB0C25-A4A5-4B08-9300-8C768B6445C9}" type="presParOf" srcId="{4DF8C0EC-08F2-465B-887E-BCDF2D123BEE}" destId="{6F37CA3B-8672-4BB5-BAB9-3EC6E4CD02A5}" srcOrd="1" destOrd="0" presId="urn:microsoft.com/office/officeart/2005/8/layout/hierarchy3"/>
    <dgm:cxn modelId="{E14532D6-1E3C-4C59-9C97-5DC18CEEA15E}" type="presParOf" srcId="{4DF8C0EC-08F2-465B-887E-BCDF2D123BEE}" destId="{A15208A9-E7A8-4BE4-B57E-864D1C9F1E35}" srcOrd="2" destOrd="0" presId="urn:microsoft.com/office/officeart/2005/8/layout/hierarchy3"/>
    <dgm:cxn modelId="{A6587AB8-F903-4E7F-9A4F-99F9C3CD7532}" type="presParOf" srcId="{4DF8C0EC-08F2-465B-887E-BCDF2D123BEE}" destId="{412F3CA0-7738-4A40-BB60-6B4255C33824}" srcOrd="3" destOrd="0" presId="urn:microsoft.com/office/officeart/2005/8/layout/hierarchy3"/>
    <dgm:cxn modelId="{0C7293C4-285D-4BD6-A756-C185FFB6ED99}" type="presParOf" srcId="{4DF8C0EC-08F2-465B-887E-BCDF2D123BEE}" destId="{96725D9B-8F9E-409B-BF2B-061E19831B5D}" srcOrd="4" destOrd="0" presId="urn:microsoft.com/office/officeart/2005/8/layout/hierarchy3"/>
    <dgm:cxn modelId="{05D8E16B-35FC-42E6-BC55-5D92548A58B6}" type="presParOf" srcId="{4DF8C0EC-08F2-465B-887E-BCDF2D123BEE}" destId="{D53815CF-B960-4F75-BD24-927CAA3F5A9D}" srcOrd="5" destOrd="0" presId="urn:microsoft.com/office/officeart/2005/8/layout/hierarchy3"/>
    <dgm:cxn modelId="{C03ED884-F640-4549-AF13-12AF0E9ED0CD}" type="presParOf" srcId="{05E2232D-83CB-4095-A459-7EEB2311F9D1}" destId="{FAFA63FA-A225-4C0F-9C90-B35374159963}" srcOrd="2" destOrd="0" presId="urn:microsoft.com/office/officeart/2005/8/layout/hierarchy3"/>
    <dgm:cxn modelId="{40EC52BE-202A-4837-B8D1-097FB79E7B52}" type="presParOf" srcId="{FAFA63FA-A225-4C0F-9C90-B35374159963}" destId="{DC0BFEE3-EB79-4E5C-8295-AC91529722B1}" srcOrd="0" destOrd="0" presId="urn:microsoft.com/office/officeart/2005/8/layout/hierarchy3"/>
    <dgm:cxn modelId="{79CE5485-E577-4C5E-8D70-5E3334D2D422}" type="presParOf" srcId="{DC0BFEE3-EB79-4E5C-8295-AC91529722B1}" destId="{87D3C75B-DF86-4BC5-BA32-AB95DAAA2382}" srcOrd="0" destOrd="0" presId="urn:microsoft.com/office/officeart/2005/8/layout/hierarchy3"/>
    <dgm:cxn modelId="{BDE360AD-D96D-4E6C-B49B-51FF58BDFBEE}" type="presParOf" srcId="{DC0BFEE3-EB79-4E5C-8295-AC91529722B1}" destId="{56F7C421-9DA3-4C1B-BDA6-5A8AA10E86F3}" srcOrd="1" destOrd="0" presId="urn:microsoft.com/office/officeart/2005/8/layout/hierarchy3"/>
    <dgm:cxn modelId="{FD79CB5F-EB30-4A08-9970-786FD85592A8}" type="presParOf" srcId="{FAFA63FA-A225-4C0F-9C90-B35374159963}" destId="{D30CFC70-4053-4726-8642-12EBAA36C6A7}" srcOrd="1" destOrd="0" presId="urn:microsoft.com/office/officeart/2005/8/layout/hierarchy3"/>
    <dgm:cxn modelId="{2F764A35-54A3-41B5-B391-AA973DCB4409}" type="presParOf" srcId="{D30CFC70-4053-4726-8642-12EBAA36C6A7}" destId="{5B280CED-055D-4A33-95D8-84F20AE43921}" srcOrd="0" destOrd="0" presId="urn:microsoft.com/office/officeart/2005/8/layout/hierarchy3"/>
    <dgm:cxn modelId="{06CBBD82-4209-4EE9-A5B3-C1B4C05741B3}" type="presParOf" srcId="{D30CFC70-4053-4726-8642-12EBAA36C6A7}" destId="{749D83EF-F5B2-46C8-B2A0-CBD12EFB0650}" srcOrd="1" destOrd="0" presId="urn:microsoft.com/office/officeart/2005/8/layout/hierarchy3"/>
    <dgm:cxn modelId="{32A530BD-76A7-4E46-93EF-903EA23F49E0}" type="presParOf" srcId="{D30CFC70-4053-4726-8642-12EBAA36C6A7}" destId="{1C1B9897-4236-4DC1-8C15-8434ADD6B1C5}" srcOrd="2" destOrd="0" presId="urn:microsoft.com/office/officeart/2005/8/layout/hierarchy3"/>
    <dgm:cxn modelId="{0BC890C0-D1B3-4206-809E-CF07CAE07407}" type="presParOf" srcId="{D30CFC70-4053-4726-8642-12EBAA36C6A7}" destId="{C7679E7A-40B4-4B66-899B-4C6BC72CE37B}" srcOrd="3" destOrd="0" presId="urn:microsoft.com/office/officeart/2005/8/layout/hierarchy3"/>
    <dgm:cxn modelId="{15EA2B8A-A1DF-46B6-8067-CC77223DB46C}" type="presParOf" srcId="{D30CFC70-4053-4726-8642-12EBAA36C6A7}" destId="{8E614B7E-B455-4F33-8866-0715F5F8CF07}" srcOrd="4" destOrd="0" presId="urn:microsoft.com/office/officeart/2005/8/layout/hierarchy3"/>
    <dgm:cxn modelId="{460D458E-328B-466E-9A58-A52E164ABBF2}" type="presParOf" srcId="{D30CFC70-4053-4726-8642-12EBAA36C6A7}" destId="{758DAF98-0E51-4017-85F9-07340C515C15}"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49473A-E983-46B7-B95E-FB73331D61A0}"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CL"/>
        </a:p>
      </dgm:t>
    </dgm:pt>
    <dgm:pt modelId="{94EE4C44-8F3D-41AC-AF41-00AEF9C8B137}">
      <dgm:prSet phldrT="[Texto]" custT="1"/>
      <dgm:spPr>
        <a:solidFill>
          <a:schemeClr val="accent5">
            <a:lumMod val="40000"/>
            <a:lumOff val="60000"/>
          </a:schemeClr>
        </a:solidFill>
      </dgm:spPr>
      <dgm:t>
        <a:bodyPr/>
        <a:lstStyle/>
        <a:p>
          <a:r>
            <a:rPr lang="es-CL" sz="2400" dirty="0" smtClean="0"/>
            <a:t>Ventaja en Costos</a:t>
          </a:r>
          <a:endParaRPr lang="es-CL" sz="2400" dirty="0"/>
        </a:p>
      </dgm:t>
    </dgm:pt>
    <dgm:pt modelId="{3E1D6ED0-C972-4854-A12B-19B203F04912}" type="parTrans" cxnId="{85455D6F-2BA8-4D0E-BF26-724AB8549927}">
      <dgm:prSet/>
      <dgm:spPr/>
      <dgm:t>
        <a:bodyPr/>
        <a:lstStyle/>
        <a:p>
          <a:endParaRPr lang="es-CL"/>
        </a:p>
      </dgm:t>
    </dgm:pt>
    <dgm:pt modelId="{2F45FB49-D1D7-452B-B939-C8CC1F3FE370}" type="sibTrans" cxnId="{85455D6F-2BA8-4D0E-BF26-724AB8549927}">
      <dgm:prSet/>
      <dgm:spPr/>
      <dgm:t>
        <a:bodyPr/>
        <a:lstStyle/>
        <a:p>
          <a:endParaRPr lang="es-CL"/>
        </a:p>
      </dgm:t>
    </dgm:pt>
    <dgm:pt modelId="{E9871C92-4951-4604-8E57-ABAC6598F3A3}">
      <dgm:prSet phldrT="[Texto]" custT="1"/>
      <dgm:spPr>
        <a:solidFill>
          <a:schemeClr val="accent1">
            <a:lumMod val="75000"/>
          </a:schemeClr>
        </a:solidFill>
        <a:ln>
          <a:noFill/>
        </a:ln>
      </dgm:spPr>
      <dgm:t>
        <a:bodyPr/>
        <a:lstStyle/>
        <a:p>
          <a:r>
            <a:rPr lang="es-CL" sz="2200" dirty="0" smtClean="0"/>
            <a:t>Costos unitarios</a:t>
          </a:r>
          <a:endParaRPr lang="es-CL" sz="2200" dirty="0"/>
        </a:p>
      </dgm:t>
    </dgm:pt>
    <dgm:pt modelId="{244AC4A0-88A5-49AD-ACF5-7335C71A7AFE}" type="parTrans" cxnId="{0146AA80-F838-4DB3-94F0-7EBE883F2273}">
      <dgm:prSet/>
      <dgm:spPr/>
      <dgm:t>
        <a:bodyPr/>
        <a:lstStyle/>
        <a:p>
          <a:endParaRPr lang="es-CL"/>
        </a:p>
      </dgm:t>
    </dgm:pt>
    <dgm:pt modelId="{82B55570-CD04-4B92-93B2-9AC9C874898C}" type="sibTrans" cxnId="{0146AA80-F838-4DB3-94F0-7EBE883F2273}">
      <dgm:prSet/>
      <dgm:spPr/>
      <dgm:t>
        <a:bodyPr/>
        <a:lstStyle/>
        <a:p>
          <a:endParaRPr lang="es-CL"/>
        </a:p>
      </dgm:t>
    </dgm:pt>
    <dgm:pt modelId="{9D71CD3A-7EB4-4365-AF9F-F6113E3C7FB5}">
      <dgm:prSet phldrT="[Texto]" custT="1"/>
      <dgm:spPr>
        <a:solidFill>
          <a:schemeClr val="accent1">
            <a:lumMod val="75000"/>
          </a:schemeClr>
        </a:solidFill>
        <a:ln>
          <a:noFill/>
        </a:ln>
      </dgm:spPr>
      <dgm:t>
        <a:bodyPr/>
        <a:lstStyle/>
        <a:p>
          <a:r>
            <a:rPr lang="es-CL" sz="2200" dirty="0" smtClean="0"/>
            <a:t>Gastos de marketing</a:t>
          </a:r>
          <a:endParaRPr lang="es-CL" sz="2200" dirty="0"/>
        </a:p>
      </dgm:t>
    </dgm:pt>
    <dgm:pt modelId="{18C7CA68-6F76-41D0-88DF-EA42BECF5B32}" type="parTrans" cxnId="{4FD4561B-D0D8-4BDF-97C1-30A86F48EE81}">
      <dgm:prSet/>
      <dgm:spPr/>
      <dgm:t>
        <a:bodyPr/>
        <a:lstStyle/>
        <a:p>
          <a:endParaRPr lang="es-CL"/>
        </a:p>
      </dgm:t>
    </dgm:pt>
    <dgm:pt modelId="{90A298D4-D729-46E6-A8F0-9045660385E2}" type="sibTrans" cxnId="{4FD4561B-D0D8-4BDF-97C1-30A86F48EE81}">
      <dgm:prSet/>
      <dgm:spPr/>
      <dgm:t>
        <a:bodyPr/>
        <a:lstStyle/>
        <a:p>
          <a:endParaRPr lang="es-CL"/>
        </a:p>
      </dgm:t>
    </dgm:pt>
    <dgm:pt modelId="{1465E9C3-0616-4740-BF8E-AA27518EC2CB}">
      <dgm:prSet phldrT="[Texto]" custT="1"/>
      <dgm:spPr>
        <a:solidFill>
          <a:schemeClr val="accent5">
            <a:lumMod val="40000"/>
            <a:lumOff val="60000"/>
          </a:schemeClr>
        </a:solidFill>
      </dgm:spPr>
      <dgm:t>
        <a:bodyPr/>
        <a:lstStyle/>
        <a:p>
          <a:r>
            <a:rPr lang="es-CL" sz="2400" dirty="0" smtClean="0"/>
            <a:t>Ventaja en diferenciación</a:t>
          </a:r>
          <a:endParaRPr lang="es-CL" sz="2400" dirty="0"/>
        </a:p>
      </dgm:t>
    </dgm:pt>
    <dgm:pt modelId="{9A6CDFC9-D074-414E-B4DD-1DD84139A47C}" type="parTrans" cxnId="{248066A9-1F14-4117-8E5F-54A3A37A808E}">
      <dgm:prSet/>
      <dgm:spPr/>
      <dgm:t>
        <a:bodyPr/>
        <a:lstStyle/>
        <a:p>
          <a:endParaRPr lang="es-CL"/>
        </a:p>
      </dgm:t>
    </dgm:pt>
    <dgm:pt modelId="{780D0692-7292-4839-84A5-E0530B5E1037}" type="sibTrans" cxnId="{248066A9-1F14-4117-8E5F-54A3A37A808E}">
      <dgm:prSet/>
      <dgm:spPr/>
      <dgm:t>
        <a:bodyPr/>
        <a:lstStyle/>
        <a:p>
          <a:endParaRPr lang="es-CL"/>
        </a:p>
      </dgm:t>
    </dgm:pt>
    <dgm:pt modelId="{58FB3D42-45EC-44F2-BE3C-EB3D5F0334CE}">
      <dgm:prSet phldrT="[Texto]" custT="1"/>
      <dgm:spPr>
        <a:solidFill>
          <a:schemeClr val="accent1">
            <a:lumMod val="75000"/>
          </a:schemeClr>
        </a:solidFill>
        <a:ln>
          <a:noFill/>
        </a:ln>
      </dgm:spPr>
      <dgm:t>
        <a:bodyPr/>
        <a:lstStyle/>
        <a:p>
          <a:r>
            <a:rPr lang="es-CL" sz="2200" dirty="0" smtClean="0"/>
            <a:t>Diferenciación en producto</a:t>
          </a:r>
          <a:endParaRPr lang="es-CL" sz="2200" dirty="0"/>
        </a:p>
      </dgm:t>
    </dgm:pt>
    <dgm:pt modelId="{D57FF0DD-3005-4ACE-945E-13BD14280FC5}" type="parTrans" cxnId="{9C1E0C00-7BF0-42C4-B711-ED2FDBD8DDF7}">
      <dgm:prSet/>
      <dgm:spPr/>
      <dgm:t>
        <a:bodyPr/>
        <a:lstStyle/>
        <a:p>
          <a:endParaRPr lang="es-CL"/>
        </a:p>
      </dgm:t>
    </dgm:pt>
    <dgm:pt modelId="{00E7A994-82D8-4AF8-9D6C-8052531BB60F}" type="sibTrans" cxnId="{9C1E0C00-7BF0-42C4-B711-ED2FDBD8DDF7}">
      <dgm:prSet/>
      <dgm:spPr/>
      <dgm:t>
        <a:bodyPr/>
        <a:lstStyle/>
        <a:p>
          <a:endParaRPr lang="es-CL"/>
        </a:p>
      </dgm:t>
    </dgm:pt>
    <dgm:pt modelId="{3DAF46FD-2A9E-4619-87B6-3DBDECF9E633}">
      <dgm:prSet phldrT="[Texto]" custT="1"/>
      <dgm:spPr>
        <a:solidFill>
          <a:schemeClr val="accent1">
            <a:lumMod val="75000"/>
          </a:schemeClr>
        </a:solidFill>
        <a:ln>
          <a:noFill/>
        </a:ln>
      </dgm:spPr>
      <dgm:t>
        <a:bodyPr/>
        <a:lstStyle/>
        <a:p>
          <a:r>
            <a:rPr lang="es-CL" sz="2200" dirty="0" smtClean="0"/>
            <a:t>Calidad del servicio</a:t>
          </a:r>
          <a:endParaRPr lang="es-CL" sz="2200" dirty="0"/>
        </a:p>
      </dgm:t>
    </dgm:pt>
    <dgm:pt modelId="{51FAC531-01EA-4869-B17E-B611A44D455F}" type="parTrans" cxnId="{7550F711-ADF3-4C8E-A2BA-EB78D2191F74}">
      <dgm:prSet/>
      <dgm:spPr/>
      <dgm:t>
        <a:bodyPr/>
        <a:lstStyle/>
        <a:p>
          <a:endParaRPr lang="es-CL"/>
        </a:p>
      </dgm:t>
    </dgm:pt>
    <dgm:pt modelId="{4BC7212F-C409-4060-91F6-E9283BC07C91}" type="sibTrans" cxnId="{7550F711-ADF3-4C8E-A2BA-EB78D2191F74}">
      <dgm:prSet/>
      <dgm:spPr/>
      <dgm:t>
        <a:bodyPr/>
        <a:lstStyle/>
        <a:p>
          <a:endParaRPr lang="es-CL"/>
        </a:p>
      </dgm:t>
    </dgm:pt>
    <dgm:pt modelId="{CEF78207-D26D-4C4A-9EB8-8898BE8B20E8}">
      <dgm:prSet phldrT="[Texto]" custT="1"/>
      <dgm:spPr>
        <a:solidFill>
          <a:schemeClr val="accent5">
            <a:lumMod val="40000"/>
            <a:lumOff val="60000"/>
          </a:schemeClr>
        </a:solidFill>
      </dgm:spPr>
      <dgm:t>
        <a:bodyPr/>
        <a:lstStyle/>
        <a:p>
          <a:r>
            <a:rPr lang="es-CL" sz="2400" dirty="0" smtClean="0"/>
            <a:t>Ventaja en marketing</a:t>
          </a:r>
          <a:endParaRPr lang="es-CL" sz="2400" dirty="0"/>
        </a:p>
      </dgm:t>
    </dgm:pt>
    <dgm:pt modelId="{CCB3D4F1-A669-4B98-B77A-56177E8D5A41}" type="parTrans" cxnId="{6DD54F80-B8CB-4597-9963-78BE8B4BFA87}">
      <dgm:prSet/>
      <dgm:spPr/>
      <dgm:t>
        <a:bodyPr/>
        <a:lstStyle/>
        <a:p>
          <a:endParaRPr lang="es-CL"/>
        </a:p>
      </dgm:t>
    </dgm:pt>
    <dgm:pt modelId="{F1B1ADED-3692-4257-8F8E-D1E44AF66545}" type="sibTrans" cxnId="{6DD54F80-B8CB-4597-9963-78BE8B4BFA87}">
      <dgm:prSet/>
      <dgm:spPr/>
      <dgm:t>
        <a:bodyPr/>
        <a:lstStyle/>
        <a:p>
          <a:endParaRPr lang="es-CL"/>
        </a:p>
      </dgm:t>
    </dgm:pt>
    <dgm:pt modelId="{95A54E2A-BF51-448C-8B20-1E4380076645}">
      <dgm:prSet phldrT="[Texto]" custT="1"/>
      <dgm:spPr>
        <a:solidFill>
          <a:schemeClr val="accent1">
            <a:lumMod val="75000"/>
          </a:schemeClr>
        </a:solidFill>
        <a:ln>
          <a:noFill/>
        </a:ln>
      </dgm:spPr>
      <dgm:t>
        <a:bodyPr/>
        <a:lstStyle/>
        <a:p>
          <a:r>
            <a:rPr lang="es-CL" sz="2200" dirty="0" smtClean="0"/>
            <a:t>Distribución</a:t>
          </a:r>
          <a:endParaRPr lang="es-CL" sz="2200" dirty="0"/>
        </a:p>
      </dgm:t>
    </dgm:pt>
    <dgm:pt modelId="{2B60654F-2724-41C3-A7F8-5E3C157D39A4}" type="parTrans" cxnId="{70040E17-659E-49B0-BCB3-C054230D7E81}">
      <dgm:prSet/>
      <dgm:spPr/>
      <dgm:t>
        <a:bodyPr/>
        <a:lstStyle/>
        <a:p>
          <a:endParaRPr lang="es-CL"/>
        </a:p>
      </dgm:t>
    </dgm:pt>
    <dgm:pt modelId="{8B4512BD-36F4-4BC5-9B34-DF28B7BF8E2F}" type="sibTrans" cxnId="{70040E17-659E-49B0-BCB3-C054230D7E81}">
      <dgm:prSet/>
      <dgm:spPr/>
      <dgm:t>
        <a:bodyPr/>
        <a:lstStyle/>
        <a:p>
          <a:endParaRPr lang="es-CL"/>
        </a:p>
      </dgm:t>
    </dgm:pt>
    <dgm:pt modelId="{C8A18390-AEF3-4E8F-902C-F3DB652F54CC}">
      <dgm:prSet phldrT="[Texto]" custT="1"/>
      <dgm:spPr>
        <a:solidFill>
          <a:schemeClr val="accent1">
            <a:lumMod val="75000"/>
          </a:schemeClr>
        </a:solidFill>
        <a:ln>
          <a:noFill/>
        </a:ln>
      </dgm:spPr>
      <dgm:t>
        <a:bodyPr/>
        <a:lstStyle/>
        <a:p>
          <a:r>
            <a:rPr lang="es-CL" sz="2200" dirty="0" smtClean="0"/>
            <a:t>Fuerza de ventas</a:t>
          </a:r>
          <a:endParaRPr lang="es-CL" sz="2200" dirty="0"/>
        </a:p>
      </dgm:t>
    </dgm:pt>
    <dgm:pt modelId="{3610FA97-BF28-4111-8427-6317DE12C68D}" type="parTrans" cxnId="{3F2CB824-4DE3-4AC8-9309-DE627574E9AE}">
      <dgm:prSet/>
      <dgm:spPr/>
      <dgm:t>
        <a:bodyPr/>
        <a:lstStyle/>
        <a:p>
          <a:endParaRPr lang="es-CL"/>
        </a:p>
      </dgm:t>
    </dgm:pt>
    <dgm:pt modelId="{49E08A2A-CCCB-4066-9351-D2EA486E7D77}" type="sibTrans" cxnId="{3F2CB824-4DE3-4AC8-9309-DE627574E9AE}">
      <dgm:prSet/>
      <dgm:spPr/>
      <dgm:t>
        <a:bodyPr/>
        <a:lstStyle/>
        <a:p>
          <a:endParaRPr lang="es-CL"/>
        </a:p>
      </dgm:t>
    </dgm:pt>
    <dgm:pt modelId="{116B117D-8680-4005-9AD8-3D2757925F31}">
      <dgm:prSet phldrT="[Texto]" custT="1"/>
      <dgm:spPr>
        <a:solidFill>
          <a:schemeClr val="accent1">
            <a:lumMod val="75000"/>
          </a:schemeClr>
        </a:solidFill>
        <a:ln>
          <a:noFill/>
        </a:ln>
      </dgm:spPr>
      <dgm:t>
        <a:bodyPr/>
        <a:lstStyle/>
        <a:p>
          <a:r>
            <a:rPr lang="es-CL" sz="2200" dirty="0" smtClean="0"/>
            <a:t>Gastos operativos</a:t>
          </a:r>
          <a:endParaRPr lang="es-CL" sz="2200" dirty="0"/>
        </a:p>
      </dgm:t>
    </dgm:pt>
    <dgm:pt modelId="{F726DE88-2267-4A73-9E9F-BF5175482E9C}" type="parTrans" cxnId="{9A8F1746-C9D3-4C61-B793-1813A8B340FC}">
      <dgm:prSet/>
      <dgm:spPr/>
      <dgm:t>
        <a:bodyPr/>
        <a:lstStyle/>
        <a:p>
          <a:endParaRPr lang="es-CL"/>
        </a:p>
      </dgm:t>
    </dgm:pt>
    <dgm:pt modelId="{6EFA1DF0-F0EC-4869-8111-3A160E31B36D}" type="sibTrans" cxnId="{9A8F1746-C9D3-4C61-B793-1813A8B340FC}">
      <dgm:prSet/>
      <dgm:spPr/>
      <dgm:t>
        <a:bodyPr/>
        <a:lstStyle/>
        <a:p>
          <a:endParaRPr lang="es-CL"/>
        </a:p>
      </dgm:t>
    </dgm:pt>
    <dgm:pt modelId="{5E8D031F-20B2-40F7-8122-03BF943E722E}">
      <dgm:prSet phldrT="[Texto]" custT="1"/>
      <dgm:spPr>
        <a:solidFill>
          <a:schemeClr val="accent1">
            <a:lumMod val="75000"/>
          </a:schemeClr>
        </a:solidFill>
        <a:ln>
          <a:noFill/>
        </a:ln>
      </dgm:spPr>
      <dgm:t>
        <a:bodyPr/>
        <a:lstStyle/>
        <a:p>
          <a:r>
            <a:rPr lang="es-CL" sz="2200" dirty="0" smtClean="0"/>
            <a:t>Reputación de marca</a:t>
          </a:r>
          <a:endParaRPr lang="es-CL" sz="2200" dirty="0"/>
        </a:p>
      </dgm:t>
    </dgm:pt>
    <dgm:pt modelId="{EE5D8D40-4181-429F-9FFF-95F2D163A58D}" type="parTrans" cxnId="{880CCCB4-660B-4F89-BD9D-0F0918825D85}">
      <dgm:prSet/>
      <dgm:spPr/>
      <dgm:t>
        <a:bodyPr/>
        <a:lstStyle/>
        <a:p>
          <a:endParaRPr lang="es-CL"/>
        </a:p>
      </dgm:t>
    </dgm:pt>
    <dgm:pt modelId="{A35F128E-501C-421D-A383-16D958A5809E}" type="sibTrans" cxnId="{880CCCB4-660B-4F89-BD9D-0F0918825D85}">
      <dgm:prSet/>
      <dgm:spPr/>
      <dgm:t>
        <a:bodyPr/>
        <a:lstStyle/>
        <a:p>
          <a:endParaRPr lang="es-CL"/>
        </a:p>
      </dgm:t>
    </dgm:pt>
    <dgm:pt modelId="{C7A70266-7362-4DCB-AC21-E9FC2F51C07A}">
      <dgm:prSet phldrT="[Texto]" custT="1"/>
      <dgm:spPr>
        <a:solidFill>
          <a:schemeClr val="accent1">
            <a:lumMod val="75000"/>
          </a:schemeClr>
        </a:solidFill>
        <a:ln>
          <a:noFill/>
        </a:ln>
      </dgm:spPr>
      <dgm:t>
        <a:bodyPr/>
        <a:lstStyle/>
        <a:p>
          <a:r>
            <a:rPr lang="es-CL" sz="2200" dirty="0" smtClean="0"/>
            <a:t>Notoriedad de la marca</a:t>
          </a:r>
          <a:endParaRPr lang="es-CL" sz="2200" dirty="0"/>
        </a:p>
      </dgm:t>
    </dgm:pt>
    <dgm:pt modelId="{9F0B5010-7DA6-4F23-9DBE-A1613F644FF6}" type="parTrans" cxnId="{0406639D-965B-46BA-91B6-47F4D7EE0D37}">
      <dgm:prSet/>
      <dgm:spPr/>
      <dgm:t>
        <a:bodyPr/>
        <a:lstStyle/>
        <a:p>
          <a:endParaRPr lang="es-CL"/>
        </a:p>
      </dgm:t>
    </dgm:pt>
    <dgm:pt modelId="{5171A949-1250-42E5-96D1-33E2F3D057CD}" type="sibTrans" cxnId="{0406639D-965B-46BA-91B6-47F4D7EE0D37}">
      <dgm:prSet/>
      <dgm:spPr/>
      <dgm:t>
        <a:bodyPr/>
        <a:lstStyle/>
        <a:p>
          <a:endParaRPr lang="es-CL"/>
        </a:p>
      </dgm:t>
    </dgm:pt>
    <dgm:pt modelId="{BD70C601-6750-4177-B79E-B0D19F5AB493}" type="pres">
      <dgm:prSet presAssocID="{5249473A-E983-46B7-B95E-FB73331D61A0}" presName="theList" presStyleCnt="0">
        <dgm:presLayoutVars>
          <dgm:dir/>
          <dgm:animLvl val="lvl"/>
          <dgm:resizeHandles val="exact"/>
        </dgm:presLayoutVars>
      </dgm:prSet>
      <dgm:spPr/>
      <dgm:t>
        <a:bodyPr/>
        <a:lstStyle/>
        <a:p>
          <a:endParaRPr lang="es-CL"/>
        </a:p>
      </dgm:t>
    </dgm:pt>
    <dgm:pt modelId="{C06C36A1-593A-45C6-84B8-1A2C4948548D}" type="pres">
      <dgm:prSet presAssocID="{94EE4C44-8F3D-41AC-AF41-00AEF9C8B137}" presName="compNode" presStyleCnt="0"/>
      <dgm:spPr/>
    </dgm:pt>
    <dgm:pt modelId="{EAA3C3F1-5B8A-4C2C-9C48-F6D1E33E2D2A}" type="pres">
      <dgm:prSet presAssocID="{94EE4C44-8F3D-41AC-AF41-00AEF9C8B137}" presName="aNode" presStyleLbl="bgShp" presStyleIdx="0" presStyleCnt="3"/>
      <dgm:spPr/>
      <dgm:t>
        <a:bodyPr/>
        <a:lstStyle/>
        <a:p>
          <a:endParaRPr lang="es-CL"/>
        </a:p>
      </dgm:t>
    </dgm:pt>
    <dgm:pt modelId="{A9427729-6A92-4CC2-BA1E-DA352D2BF8EF}" type="pres">
      <dgm:prSet presAssocID="{94EE4C44-8F3D-41AC-AF41-00AEF9C8B137}" presName="textNode" presStyleLbl="bgShp" presStyleIdx="0" presStyleCnt="3"/>
      <dgm:spPr/>
      <dgm:t>
        <a:bodyPr/>
        <a:lstStyle/>
        <a:p>
          <a:endParaRPr lang="es-CL"/>
        </a:p>
      </dgm:t>
    </dgm:pt>
    <dgm:pt modelId="{45166D8C-F0F1-479E-A34A-979972FA26A0}" type="pres">
      <dgm:prSet presAssocID="{94EE4C44-8F3D-41AC-AF41-00AEF9C8B137}" presName="compChildNode" presStyleCnt="0"/>
      <dgm:spPr/>
    </dgm:pt>
    <dgm:pt modelId="{B34180AA-A9F3-46E0-BF86-A251FC6BD33A}" type="pres">
      <dgm:prSet presAssocID="{94EE4C44-8F3D-41AC-AF41-00AEF9C8B137}" presName="theInnerList" presStyleCnt="0"/>
      <dgm:spPr/>
    </dgm:pt>
    <dgm:pt modelId="{FFC1B58B-6E82-4660-A34A-31F35ADD55C9}" type="pres">
      <dgm:prSet presAssocID="{E9871C92-4951-4604-8E57-ABAC6598F3A3}" presName="childNode" presStyleLbl="node1" presStyleIdx="0" presStyleCnt="9">
        <dgm:presLayoutVars>
          <dgm:bulletEnabled val="1"/>
        </dgm:presLayoutVars>
      </dgm:prSet>
      <dgm:spPr/>
      <dgm:t>
        <a:bodyPr/>
        <a:lstStyle/>
        <a:p>
          <a:endParaRPr lang="es-CL"/>
        </a:p>
      </dgm:t>
    </dgm:pt>
    <dgm:pt modelId="{87503330-CBEA-4BE8-96D8-F86C99202E2F}" type="pres">
      <dgm:prSet presAssocID="{E9871C92-4951-4604-8E57-ABAC6598F3A3}" presName="aSpace2" presStyleCnt="0"/>
      <dgm:spPr/>
    </dgm:pt>
    <dgm:pt modelId="{958820A6-242A-4013-A37E-4A1F9930E69D}" type="pres">
      <dgm:prSet presAssocID="{9D71CD3A-7EB4-4365-AF9F-F6113E3C7FB5}" presName="childNode" presStyleLbl="node1" presStyleIdx="1" presStyleCnt="9">
        <dgm:presLayoutVars>
          <dgm:bulletEnabled val="1"/>
        </dgm:presLayoutVars>
      </dgm:prSet>
      <dgm:spPr/>
      <dgm:t>
        <a:bodyPr/>
        <a:lstStyle/>
        <a:p>
          <a:endParaRPr lang="es-CL"/>
        </a:p>
      </dgm:t>
    </dgm:pt>
    <dgm:pt modelId="{8E5CF313-7E68-481A-BA90-651909993D44}" type="pres">
      <dgm:prSet presAssocID="{9D71CD3A-7EB4-4365-AF9F-F6113E3C7FB5}" presName="aSpace2" presStyleCnt="0"/>
      <dgm:spPr/>
    </dgm:pt>
    <dgm:pt modelId="{4DB1DA9B-FDFE-404F-82B8-EBFCB7D0FF2F}" type="pres">
      <dgm:prSet presAssocID="{116B117D-8680-4005-9AD8-3D2757925F31}" presName="childNode" presStyleLbl="node1" presStyleIdx="2" presStyleCnt="9">
        <dgm:presLayoutVars>
          <dgm:bulletEnabled val="1"/>
        </dgm:presLayoutVars>
      </dgm:prSet>
      <dgm:spPr/>
      <dgm:t>
        <a:bodyPr/>
        <a:lstStyle/>
        <a:p>
          <a:endParaRPr lang="es-CL"/>
        </a:p>
      </dgm:t>
    </dgm:pt>
    <dgm:pt modelId="{1496DA19-332A-4D2A-9B81-A8B37DF4FFF6}" type="pres">
      <dgm:prSet presAssocID="{94EE4C44-8F3D-41AC-AF41-00AEF9C8B137}" presName="aSpace" presStyleCnt="0"/>
      <dgm:spPr/>
    </dgm:pt>
    <dgm:pt modelId="{5E561D68-6654-453A-B5F6-31A1CF7593A0}" type="pres">
      <dgm:prSet presAssocID="{1465E9C3-0616-4740-BF8E-AA27518EC2CB}" presName="compNode" presStyleCnt="0"/>
      <dgm:spPr/>
    </dgm:pt>
    <dgm:pt modelId="{9BDB9A3D-4897-4992-9668-2A779683D8BC}" type="pres">
      <dgm:prSet presAssocID="{1465E9C3-0616-4740-BF8E-AA27518EC2CB}" presName="aNode" presStyleLbl="bgShp" presStyleIdx="1" presStyleCnt="3"/>
      <dgm:spPr/>
      <dgm:t>
        <a:bodyPr/>
        <a:lstStyle/>
        <a:p>
          <a:endParaRPr lang="es-CL"/>
        </a:p>
      </dgm:t>
    </dgm:pt>
    <dgm:pt modelId="{2BD40AEC-4EF1-41A9-9E57-CAB63A0B79D8}" type="pres">
      <dgm:prSet presAssocID="{1465E9C3-0616-4740-BF8E-AA27518EC2CB}" presName="textNode" presStyleLbl="bgShp" presStyleIdx="1" presStyleCnt="3"/>
      <dgm:spPr/>
      <dgm:t>
        <a:bodyPr/>
        <a:lstStyle/>
        <a:p>
          <a:endParaRPr lang="es-CL"/>
        </a:p>
      </dgm:t>
    </dgm:pt>
    <dgm:pt modelId="{07E90957-A344-494B-A32E-5D10BA8228D8}" type="pres">
      <dgm:prSet presAssocID="{1465E9C3-0616-4740-BF8E-AA27518EC2CB}" presName="compChildNode" presStyleCnt="0"/>
      <dgm:spPr/>
    </dgm:pt>
    <dgm:pt modelId="{66C5536C-0EC7-49D5-919C-6DEEFE9237E7}" type="pres">
      <dgm:prSet presAssocID="{1465E9C3-0616-4740-BF8E-AA27518EC2CB}" presName="theInnerList" presStyleCnt="0"/>
      <dgm:spPr/>
    </dgm:pt>
    <dgm:pt modelId="{C718CABC-8BCF-41F8-92DE-DA187BECDBE3}" type="pres">
      <dgm:prSet presAssocID="{58FB3D42-45EC-44F2-BE3C-EB3D5F0334CE}" presName="childNode" presStyleLbl="node1" presStyleIdx="3" presStyleCnt="9">
        <dgm:presLayoutVars>
          <dgm:bulletEnabled val="1"/>
        </dgm:presLayoutVars>
      </dgm:prSet>
      <dgm:spPr/>
      <dgm:t>
        <a:bodyPr/>
        <a:lstStyle/>
        <a:p>
          <a:endParaRPr lang="es-CL"/>
        </a:p>
      </dgm:t>
    </dgm:pt>
    <dgm:pt modelId="{93620A92-F0D0-4E72-B6DC-2D502335010A}" type="pres">
      <dgm:prSet presAssocID="{58FB3D42-45EC-44F2-BE3C-EB3D5F0334CE}" presName="aSpace2" presStyleCnt="0"/>
      <dgm:spPr/>
    </dgm:pt>
    <dgm:pt modelId="{C8205736-CD6B-4CCC-A7B2-1C0EFED3510E}" type="pres">
      <dgm:prSet presAssocID="{3DAF46FD-2A9E-4619-87B6-3DBDECF9E633}" presName="childNode" presStyleLbl="node1" presStyleIdx="4" presStyleCnt="9">
        <dgm:presLayoutVars>
          <dgm:bulletEnabled val="1"/>
        </dgm:presLayoutVars>
      </dgm:prSet>
      <dgm:spPr/>
      <dgm:t>
        <a:bodyPr/>
        <a:lstStyle/>
        <a:p>
          <a:endParaRPr lang="es-CL"/>
        </a:p>
      </dgm:t>
    </dgm:pt>
    <dgm:pt modelId="{7E7113FB-56AA-45FB-9111-00217D9C211E}" type="pres">
      <dgm:prSet presAssocID="{3DAF46FD-2A9E-4619-87B6-3DBDECF9E633}" presName="aSpace2" presStyleCnt="0"/>
      <dgm:spPr/>
    </dgm:pt>
    <dgm:pt modelId="{81352768-0CD9-47AC-8AA2-019C300C169C}" type="pres">
      <dgm:prSet presAssocID="{5E8D031F-20B2-40F7-8122-03BF943E722E}" presName="childNode" presStyleLbl="node1" presStyleIdx="5" presStyleCnt="9">
        <dgm:presLayoutVars>
          <dgm:bulletEnabled val="1"/>
        </dgm:presLayoutVars>
      </dgm:prSet>
      <dgm:spPr/>
      <dgm:t>
        <a:bodyPr/>
        <a:lstStyle/>
        <a:p>
          <a:endParaRPr lang="es-CL"/>
        </a:p>
      </dgm:t>
    </dgm:pt>
    <dgm:pt modelId="{FB562973-E96E-4C3E-A589-EF8882635FAB}" type="pres">
      <dgm:prSet presAssocID="{1465E9C3-0616-4740-BF8E-AA27518EC2CB}" presName="aSpace" presStyleCnt="0"/>
      <dgm:spPr/>
    </dgm:pt>
    <dgm:pt modelId="{5E3BE223-9DC0-4430-B293-314EF98F74B1}" type="pres">
      <dgm:prSet presAssocID="{CEF78207-D26D-4C4A-9EB8-8898BE8B20E8}" presName="compNode" presStyleCnt="0"/>
      <dgm:spPr/>
    </dgm:pt>
    <dgm:pt modelId="{185EB584-CDEB-42A6-A8DF-29527F1FC4E4}" type="pres">
      <dgm:prSet presAssocID="{CEF78207-D26D-4C4A-9EB8-8898BE8B20E8}" presName="aNode" presStyleLbl="bgShp" presStyleIdx="2" presStyleCnt="3"/>
      <dgm:spPr/>
      <dgm:t>
        <a:bodyPr/>
        <a:lstStyle/>
        <a:p>
          <a:endParaRPr lang="es-CL"/>
        </a:p>
      </dgm:t>
    </dgm:pt>
    <dgm:pt modelId="{3A340C10-E6B6-4EF7-806F-7815248BF9A2}" type="pres">
      <dgm:prSet presAssocID="{CEF78207-D26D-4C4A-9EB8-8898BE8B20E8}" presName="textNode" presStyleLbl="bgShp" presStyleIdx="2" presStyleCnt="3"/>
      <dgm:spPr/>
      <dgm:t>
        <a:bodyPr/>
        <a:lstStyle/>
        <a:p>
          <a:endParaRPr lang="es-CL"/>
        </a:p>
      </dgm:t>
    </dgm:pt>
    <dgm:pt modelId="{CBB28B35-CED7-4169-84E5-3A81E25831CC}" type="pres">
      <dgm:prSet presAssocID="{CEF78207-D26D-4C4A-9EB8-8898BE8B20E8}" presName="compChildNode" presStyleCnt="0"/>
      <dgm:spPr/>
    </dgm:pt>
    <dgm:pt modelId="{438B92C2-4D95-43B6-B193-BA1946F22828}" type="pres">
      <dgm:prSet presAssocID="{CEF78207-D26D-4C4A-9EB8-8898BE8B20E8}" presName="theInnerList" presStyleCnt="0"/>
      <dgm:spPr/>
    </dgm:pt>
    <dgm:pt modelId="{DAA62CFB-101D-4794-9342-11184D8C31AB}" type="pres">
      <dgm:prSet presAssocID="{95A54E2A-BF51-448C-8B20-1E4380076645}" presName="childNode" presStyleLbl="node1" presStyleIdx="6" presStyleCnt="9">
        <dgm:presLayoutVars>
          <dgm:bulletEnabled val="1"/>
        </dgm:presLayoutVars>
      </dgm:prSet>
      <dgm:spPr/>
      <dgm:t>
        <a:bodyPr/>
        <a:lstStyle/>
        <a:p>
          <a:endParaRPr lang="es-CL"/>
        </a:p>
      </dgm:t>
    </dgm:pt>
    <dgm:pt modelId="{30D65B66-A92A-4A46-945A-7AB07F542D56}" type="pres">
      <dgm:prSet presAssocID="{95A54E2A-BF51-448C-8B20-1E4380076645}" presName="aSpace2" presStyleCnt="0"/>
      <dgm:spPr/>
    </dgm:pt>
    <dgm:pt modelId="{D40A4F6C-3E57-4A87-A4C3-39D6EA62FB69}" type="pres">
      <dgm:prSet presAssocID="{C8A18390-AEF3-4E8F-902C-F3DB652F54CC}" presName="childNode" presStyleLbl="node1" presStyleIdx="7" presStyleCnt="9">
        <dgm:presLayoutVars>
          <dgm:bulletEnabled val="1"/>
        </dgm:presLayoutVars>
      </dgm:prSet>
      <dgm:spPr/>
      <dgm:t>
        <a:bodyPr/>
        <a:lstStyle/>
        <a:p>
          <a:endParaRPr lang="es-CL"/>
        </a:p>
      </dgm:t>
    </dgm:pt>
    <dgm:pt modelId="{557C751C-076C-44BF-AA3E-07E5BC00D52C}" type="pres">
      <dgm:prSet presAssocID="{C8A18390-AEF3-4E8F-902C-F3DB652F54CC}" presName="aSpace2" presStyleCnt="0"/>
      <dgm:spPr/>
    </dgm:pt>
    <dgm:pt modelId="{A12AA470-1245-4FED-A592-62CAAA23B19E}" type="pres">
      <dgm:prSet presAssocID="{C7A70266-7362-4DCB-AC21-E9FC2F51C07A}" presName="childNode" presStyleLbl="node1" presStyleIdx="8" presStyleCnt="9">
        <dgm:presLayoutVars>
          <dgm:bulletEnabled val="1"/>
        </dgm:presLayoutVars>
      </dgm:prSet>
      <dgm:spPr/>
      <dgm:t>
        <a:bodyPr/>
        <a:lstStyle/>
        <a:p>
          <a:endParaRPr lang="es-CL"/>
        </a:p>
      </dgm:t>
    </dgm:pt>
  </dgm:ptLst>
  <dgm:cxnLst>
    <dgm:cxn modelId="{3BECB7DA-EB18-46CF-96BC-6AF3037175A5}" type="presOf" srcId="{58FB3D42-45EC-44F2-BE3C-EB3D5F0334CE}" destId="{C718CABC-8BCF-41F8-92DE-DA187BECDBE3}" srcOrd="0" destOrd="0" presId="urn:microsoft.com/office/officeart/2005/8/layout/lProcess2"/>
    <dgm:cxn modelId="{A602CB6C-888D-4788-9188-91E99E6078E6}" type="presOf" srcId="{116B117D-8680-4005-9AD8-3D2757925F31}" destId="{4DB1DA9B-FDFE-404F-82B8-EBFCB7D0FF2F}" srcOrd="0" destOrd="0" presId="urn:microsoft.com/office/officeart/2005/8/layout/lProcess2"/>
    <dgm:cxn modelId="{3F2CB824-4DE3-4AC8-9309-DE627574E9AE}" srcId="{CEF78207-D26D-4C4A-9EB8-8898BE8B20E8}" destId="{C8A18390-AEF3-4E8F-902C-F3DB652F54CC}" srcOrd="1" destOrd="0" parTransId="{3610FA97-BF28-4111-8427-6317DE12C68D}" sibTransId="{49E08A2A-CCCB-4066-9351-D2EA486E7D77}"/>
    <dgm:cxn modelId="{1B9CF4D1-50DF-4285-B4AB-B2A28C110BAE}" type="presOf" srcId="{CEF78207-D26D-4C4A-9EB8-8898BE8B20E8}" destId="{185EB584-CDEB-42A6-A8DF-29527F1FC4E4}" srcOrd="0" destOrd="0" presId="urn:microsoft.com/office/officeart/2005/8/layout/lProcess2"/>
    <dgm:cxn modelId="{AA389777-3ECD-4AC5-8300-C99DC8779C64}" type="presOf" srcId="{9D71CD3A-7EB4-4365-AF9F-F6113E3C7FB5}" destId="{958820A6-242A-4013-A37E-4A1F9930E69D}" srcOrd="0" destOrd="0" presId="urn:microsoft.com/office/officeart/2005/8/layout/lProcess2"/>
    <dgm:cxn modelId="{B3BEA8EF-7FE8-4721-A62F-B627BC63850E}" type="presOf" srcId="{1465E9C3-0616-4740-BF8E-AA27518EC2CB}" destId="{2BD40AEC-4EF1-41A9-9E57-CAB63A0B79D8}" srcOrd="1" destOrd="0" presId="urn:microsoft.com/office/officeart/2005/8/layout/lProcess2"/>
    <dgm:cxn modelId="{AAE44EBC-D207-4368-9D3C-A24C8370F36A}" type="presOf" srcId="{94EE4C44-8F3D-41AC-AF41-00AEF9C8B137}" destId="{EAA3C3F1-5B8A-4C2C-9C48-F6D1E33E2D2A}" srcOrd="0" destOrd="0" presId="urn:microsoft.com/office/officeart/2005/8/layout/lProcess2"/>
    <dgm:cxn modelId="{D0C49002-DF19-44ED-B19B-8E3CB57800E7}" type="presOf" srcId="{E9871C92-4951-4604-8E57-ABAC6598F3A3}" destId="{FFC1B58B-6E82-4660-A34A-31F35ADD55C9}" srcOrd="0" destOrd="0" presId="urn:microsoft.com/office/officeart/2005/8/layout/lProcess2"/>
    <dgm:cxn modelId="{85455D6F-2BA8-4D0E-BF26-724AB8549927}" srcId="{5249473A-E983-46B7-B95E-FB73331D61A0}" destId="{94EE4C44-8F3D-41AC-AF41-00AEF9C8B137}" srcOrd="0" destOrd="0" parTransId="{3E1D6ED0-C972-4854-A12B-19B203F04912}" sibTransId="{2F45FB49-D1D7-452B-B939-C8CC1F3FE370}"/>
    <dgm:cxn modelId="{70040E17-659E-49B0-BCB3-C054230D7E81}" srcId="{CEF78207-D26D-4C4A-9EB8-8898BE8B20E8}" destId="{95A54E2A-BF51-448C-8B20-1E4380076645}" srcOrd="0" destOrd="0" parTransId="{2B60654F-2724-41C3-A7F8-5E3C157D39A4}" sibTransId="{8B4512BD-36F4-4BC5-9B34-DF28B7BF8E2F}"/>
    <dgm:cxn modelId="{4C7A5C6D-31A2-4042-B0E2-10BFF61C9972}" type="presOf" srcId="{95A54E2A-BF51-448C-8B20-1E4380076645}" destId="{DAA62CFB-101D-4794-9342-11184D8C31AB}" srcOrd="0" destOrd="0" presId="urn:microsoft.com/office/officeart/2005/8/layout/lProcess2"/>
    <dgm:cxn modelId="{0146AA80-F838-4DB3-94F0-7EBE883F2273}" srcId="{94EE4C44-8F3D-41AC-AF41-00AEF9C8B137}" destId="{E9871C92-4951-4604-8E57-ABAC6598F3A3}" srcOrd="0" destOrd="0" parTransId="{244AC4A0-88A5-49AD-ACF5-7335C71A7AFE}" sibTransId="{82B55570-CD04-4B92-93B2-9AC9C874898C}"/>
    <dgm:cxn modelId="{F6C52AD2-D1B2-4A57-B92B-4DFE88841ECA}" type="presOf" srcId="{1465E9C3-0616-4740-BF8E-AA27518EC2CB}" destId="{9BDB9A3D-4897-4992-9668-2A779683D8BC}" srcOrd="0" destOrd="0" presId="urn:microsoft.com/office/officeart/2005/8/layout/lProcess2"/>
    <dgm:cxn modelId="{59682247-96E0-42E6-8A8C-7A184DED4191}" type="presOf" srcId="{C7A70266-7362-4DCB-AC21-E9FC2F51C07A}" destId="{A12AA470-1245-4FED-A592-62CAAA23B19E}" srcOrd="0" destOrd="0" presId="urn:microsoft.com/office/officeart/2005/8/layout/lProcess2"/>
    <dgm:cxn modelId="{0406639D-965B-46BA-91B6-47F4D7EE0D37}" srcId="{CEF78207-D26D-4C4A-9EB8-8898BE8B20E8}" destId="{C7A70266-7362-4DCB-AC21-E9FC2F51C07A}" srcOrd="2" destOrd="0" parTransId="{9F0B5010-7DA6-4F23-9DBE-A1613F644FF6}" sibTransId="{5171A949-1250-42E5-96D1-33E2F3D057CD}"/>
    <dgm:cxn modelId="{6DD54F80-B8CB-4597-9963-78BE8B4BFA87}" srcId="{5249473A-E983-46B7-B95E-FB73331D61A0}" destId="{CEF78207-D26D-4C4A-9EB8-8898BE8B20E8}" srcOrd="2" destOrd="0" parTransId="{CCB3D4F1-A669-4B98-B77A-56177E8D5A41}" sibTransId="{F1B1ADED-3692-4257-8F8E-D1E44AF66545}"/>
    <dgm:cxn modelId="{880CCCB4-660B-4F89-BD9D-0F0918825D85}" srcId="{1465E9C3-0616-4740-BF8E-AA27518EC2CB}" destId="{5E8D031F-20B2-40F7-8122-03BF943E722E}" srcOrd="2" destOrd="0" parTransId="{EE5D8D40-4181-429F-9FFF-95F2D163A58D}" sibTransId="{A35F128E-501C-421D-A383-16D958A5809E}"/>
    <dgm:cxn modelId="{754AD42D-49BA-4B88-AE32-F0765894B646}" type="presOf" srcId="{94EE4C44-8F3D-41AC-AF41-00AEF9C8B137}" destId="{A9427729-6A92-4CC2-BA1E-DA352D2BF8EF}" srcOrd="1" destOrd="0" presId="urn:microsoft.com/office/officeart/2005/8/layout/lProcess2"/>
    <dgm:cxn modelId="{9A8F1746-C9D3-4C61-B793-1813A8B340FC}" srcId="{94EE4C44-8F3D-41AC-AF41-00AEF9C8B137}" destId="{116B117D-8680-4005-9AD8-3D2757925F31}" srcOrd="2" destOrd="0" parTransId="{F726DE88-2267-4A73-9E9F-BF5175482E9C}" sibTransId="{6EFA1DF0-F0EC-4869-8111-3A160E31B36D}"/>
    <dgm:cxn modelId="{8B408898-907B-4C60-BBE9-60008E93298D}" type="presOf" srcId="{5E8D031F-20B2-40F7-8122-03BF943E722E}" destId="{81352768-0CD9-47AC-8AA2-019C300C169C}" srcOrd="0" destOrd="0" presId="urn:microsoft.com/office/officeart/2005/8/layout/lProcess2"/>
    <dgm:cxn modelId="{7550F711-ADF3-4C8E-A2BA-EB78D2191F74}" srcId="{1465E9C3-0616-4740-BF8E-AA27518EC2CB}" destId="{3DAF46FD-2A9E-4619-87B6-3DBDECF9E633}" srcOrd="1" destOrd="0" parTransId="{51FAC531-01EA-4869-B17E-B611A44D455F}" sibTransId="{4BC7212F-C409-4060-91F6-E9283BC07C91}"/>
    <dgm:cxn modelId="{F93445F6-1B5B-439A-A487-CFDCB61F4563}" type="presOf" srcId="{3DAF46FD-2A9E-4619-87B6-3DBDECF9E633}" destId="{C8205736-CD6B-4CCC-A7B2-1C0EFED3510E}" srcOrd="0" destOrd="0" presId="urn:microsoft.com/office/officeart/2005/8/layout/lProcess2"/>
    <dgm:cxn modelId="{F262011E-94F5-4F90-A1BB-11E1F5F598D4}" type="presOf" srcId="{C8A18390-AEF3-4E8F-902C-F3DB652F54CC}" destId="{D40A4F6C-3E57-4A87-A4C3-39D6EA62FB69}" srcOrd="0" destOrd="0" presId="urn:microsoft.com/office/officeart/2005/8/layout/lProcess2"/>
    <dgm:cxn modelId="{EEBBC483-05B6-40FE-A9F5-C8FB0523863D}" type="presOf" srcId="{5249473A-E983-46B7-B95E-FB73331D61A0}" destId="{BD70C601-6750-4177-B79E-B0D19F5AB493}" srcOrd="0" destOrd="0" presId="urn:microsoft.com/office/officeart/2005/8/layout/lProcess2"/>
    <dgm:cxn modelId="{1D782FBC-30AF-4BC6-8481-8D2DF2CBE983}" type="presOf" srcId="{CEF78207-D26D-4C4A-9EB8-8898BE8B20E8}" destId="{3A340C10-E6B6-4EF7-806F-7815248BF9A2}" srcOrd="1" destOrd="0" presId="urn:microsoft.com/office/officeart/2005/8/layout/lProcess2"/>
    <dgm:cxn modelId="{4FD4561B-D0D8-4BDF-97C1-30A86F48EE81}" srcId="{94EE4C44-8F3D-41AC-AF41-00AEF9C8B137}" destId="{9D71CD3A-7EB4-4365-AF9F-F6113E3C7FB5}" srcOrd="1" destOrd="0" parTransId="{18C7CA68-6F76-41D0-88DF-EA42BECF5B32}" sibTransId="{90A298D4-D729-46E6-A8F0-9045660385E2}"/>
    <dgm:cxn modelId="{9C1E0C00-7BF0-42C4-B711-ED2FDBD8DDF7}" srcId="{1465E9C3-0616-4740-BF8E-AA27518EC2CB}" destId="{58FB3D42-45EC-44F2-BE3C-EB3D5F0334CE}" srcOrd="0" destOrd="0" parTransId="{D57FF0DD-3005-4ACE-945E-13BD14280FC5}" sibTransId="{00E7A994-82D8-4AF8-9D6C-8052531BB60F}"/>
    <dgm:cxn modelId="{248066A9-1F14-4117-8E5F-54A3A37A808E}" srcId="{5249473A-E983-46B7-B95E-FB73331D61A0}" destId="{1465E9C3-0616-4740-BF8E-AA27518EC2CB}" srcOrd="1" destOrd="0" parTransId="{9A6CDFC9-D074-414E-B4DD-1DD84139A47C}" sibTransId="{780D0692-7292-4839-84A5-E0530B5E1037}"/>
    <dgm:cxn modelId="{3509F359-EFFF-45FF-A1E9-E1912A7967CD}" type="presParOf" srcId="{BD70C601-6750-4177-B79E-B0D19F5AB493}" destId="{C06C36A1-593A-45C6-84B8-1A2C4948548D}" srcOrd="0" destOrd="0" presId="urn:microsoft.com/office/officeart/2005/8/layout/lProcess2"/>
    <dgm:cxn modelId="{4BA87EB3-366D-4495-8607-7B43B4AC8005}" type="presParOf" srcId="{C06C36A1-593A-45C6-84B8-1A2C4948548D}" destId="{EAA3C3F1-5B8A-4C2C-9C48-F6D1E33E2D2A}" srcOrd="0" destOrd="0" presId="urn:microsoft.com/office/officeart/2005/8/layout/lProcess2"/>
    <dgm:cxn modelId="{96B2C2B9-1C7D-4F7E-AB99-C894AEB7C412}" type="presParOf" srcId="{C06C36A1-593A-45C6-84B8-1A2C4948548D}" destId="{A9427729-6A92-4CC2-BA1E-DA352D2BF8EF}" srcOrd="1" destOrd="0" presId="urn:microsoft.com/office/officeart/2005/8/layout/lProcess2"/>
    <dgm:cxn modelId="{7F20E4D9-8D51-449D-9779-521B00AB02BF}" type="presParOf" srcId="{C06C36A1-593A-45C6-84B8-1A2C4948548D}" destId="{45166D8C-F0F1-479E-A34A-979972FA26A0}" srcOrd="2" destOrd="0" presId="urn:microsoft.com/office/officeart/2005/8/layout/lProcess2"/>
    <dgm:cxn modelId="{B7E0B3FE-19C9-4ED7-B2E7-C016080A1AE9}" type="presParOf" srcId="{45166D8C-F0F1-479E-A34A-979972FA26A0}" destId="{B34180AA-A9F3-46E0-BF86-A251FC6BD33A}" srcOrd="0" destOrd="0" presId="urn:microsoft.com/office/officeart/2005/8/layout/lProcess2"/>
    <dgm:cxn modelId="{08AC1BA1-940D-4F78-A4A5-077461CDEB24}" type="presParOf" srcId="{B34180AA-A9F3-46E0-BF86-A251FC6BD33A}" destId="{FFC1B58B-6E82-4660-A34A-31F35ADD55C9}" srcOrd="0" destOrd="0" presId="urn:microsoft.com/office/officeart/2005/8/layout/lProcess2"/>
    <dgm:cxn modelId="{C6AC245D-2E68-42D7-A863-4AF1544E64E9}" type="presParOf" srcId="{B34180AA-A9F3-46E0-BF86-A251FC6BD33A}" destId="{87503330-CBEA-4BE8-96D8-F86C99202E2F}" srcOrd="1" destOrd="0" presId="urn:microsoft.com/office/officeart/2005/8/layout/lProcess2"/>
    <dgm:cxn modelId="{C7E80E97-D20E-448D-9975-8A285821D06E}" type="presParOf" srcId="{B34180AA-A9F3-46E0-BF86-A251FC6BD33A}" destId="{958820A6-242A-4013-A37E-4A1F9930E69D}" srcOrd="2" destOrd="0" presId="urn:microsoft.com/office/officeart/2005/8/layout/lProcess2"/>
    <dgm:cxn modelId="{14AD7536-2DCB-42E3-95BC-E9E09437BB20}" type="presParOf" srcId="{B34180AA-A9F3-46E0-BF86-A251FC6BD33A}" destId="{8E5CF313-7E68-481A-BA90-651909993D44}" srcOrd="3" destOrd="0" presId="urn:microsoft.com/office/officeart/2005/8/layout/lProcess2"/>
    <dgm:cxn modelId="{DEFA886E-A5AA-47D7-A4DE-1BD37E2AF757}" type="presParOf" srcId="{B34180AA-A9F3-46E0-BF86-A251FC6BD33A}" destId="{4DB1DA9B-FDFE-404F-82B8-EBFCB7D0FF2F}" srcOrd="4" destOrd="0" presId="urn:microsoft.com/office/officeart/2005/8/layout/lProcess2"/>
    <dgm:cxn modelId="{3A916769-0818-4601-B4C0-220EBD915755}" type="presParOf" srcId="{BD70C601-6750-4177-B79E-B0D19F5AB493}" destId="{1496DA19-332A-4D2A-9B81-A8B37DF4FFF6}" srcOrd="1" destOrd="0" presId="urn:microsoft.com/office/officeart/2005/8/layout/lProcess2"/>
    <dgm:cxn modelId="{FF8D3768-89EE-4BF5-BE50-E34646C55CE4}" type="presParOf" srcId="{BD70C601-6750-4177-B79E-B0D19F5AB493}" destId="{5E561D68-6654-453A-B5F6-31A1CF7593A0}" srcOrd="2" destOrd="0" presId="urn:microsoft.com/office/officeart/2005/8/layout/lProcess2"/>
    <dgm:cxn modelId="{288AEDAE-0DFE-448D-B4CA-9A5A4F1E64D6}" type="presParOf" srcId="{5E561D68-6654-453A-B5F6-31A1CF7593A0}" destId="{9BDB9A3D-4897-4992-9668-2A779683D8BC}" srcOrd="0" destOrd="0" presId="urn:microsoft.com/office/officeart/2005/8/layout/lProcess2"/>
    <dgm:cxn modelId="{1C8F0A2D-C8F3-4B26-BCE9-E06A8BD466A1}" type="presParOf" srcId="{5E561D68-6654-453A-B5F6-31A1CF7593A0}" destId="{2BD40AEC-4EF1-41A9-9E57-CAB63A0B79D8}" srcOrd="1" destOrd="0" presId="urn:microsoft.com/office/officeart/2005/8/layout/lProcess2"/>
    <dgm:cxn modelId="{DAD29FC4-5FED-4321-B4B8-D539BB5B8EE6}" type="presParOf" srcId="{5E561D68-6654-453A-B5F6-31A1CF7593A0}" destId="{07E90957-A344-494B-A32E-5D10BA8228D8}" srcOrd="2" destOrd="0" presId="urn:microsoft.com/office/officeart/2005/8/layout/lProcess2"/>
    <dgm:cxn modelId="{3D4145D0-FEF3-4922-9774-1642A0797AEC}" type="presParOf" srcId="{07E90957-A344-494B-A32E-5D10BA8228D8}" destId="{66C5536C-0EC7-49D5-919C-6DEEFE9237E7}" srcOrd="0" destOrd="0" presId="urn:microsoft.com/office/officeart/2005/8/layout/lProcess2"/>
    <dgm:cxn modelId="{082490B8-3800-4610-B567-63AE290804E3}" type="presParOf" srcId="{66C5536C-0EC7-49D5-919C-6DEEFE9237E7}" destId="{C718CABC-8BCF-41F8-92DE-DA187BECDBE3}" srcOrd="0" destOrd="0" presId="urn:microsoft.com/office/officeart/2005/8/layout/lProcess2"/>
    <dgm:cxn modelId="{07A1C07D-00E5-40E8-8748-DDB0AC3D84E7}" type="presParOf" srcId="{66C5536C-0EC7-49D5-919C-6DEEFE9237E7}" destId="{93620A92-F0D0-4E72-B6DC-2D502335010A}" srcOrd="1" destOrd="0" presId="urn:microsoft.com/office/officeart/2005/8/layout/lProcess2"/>
    <dgm:cxn modelId="{13D5E96B-9C75-4632-935E-98C4EC3F3D12}" type="presParOf" srcId="{66C5536C-0EC7-49D5-919C-6DEEFE9237E7}" destId="{C8205736-CD6B-4CCC-A7B2-1C0EFED3510E}" srcOrd="2" destOrd="0" presId="urn:microsoft.com/office/officeart/2005/8/layout/lProcess2"/>
    <dgm:cxn modelId="{0CA75A1B-6B6A-4D6D-BBF1-E46CD30809D4}" type="presParOf" srcId="{66C5536C-0EC7-49D5-919C-6DEEFE9237E7}" destId="{7E7113FB-56AA-45FB-9111-00217D9C211E}" srcOrd="3" destOrd="0" presId="urn:microsoft.com/office/officeart/2005/8/layout/lProcess2"/>
    <dgm:cxn modelId="{C92CDF03-98F6-4CB7-BD1A-63555BCEAA74}" type="presParOf" srcId="{66C5536C-0EC7-49D5-919C-6DEEFE9237E7}" destId="{81352768-0CD9-47AC-8AA2-019C300C169C}" srcOrd="4" destOrd="0" presId="urn:microsoft.com/office/officeart/2005/8/layout/lProcess2"/>
    <dgm:cxn modelId="{956CA9B4-714F-45BA-91CF-175DB387FCA8}" type="presParOf" srcId="{BD70C601-6750-4177-B79E-B0D19F5AB493}" destId="{FB562973-E96E-4C3E-A589-EF8882635FAB}" srcOrd="3" destOrd="0" presId="urn:microsoft.com/office/officeart/2005/8/layout/lProcess2"/>
    <dgm:cxn modelId="{3BFB0F81-7FD1-46A6-A635-6574500EDA5A}" type="presParOf" srcId="{BD70C601-6750-4177-B79E-B0D19F5AB493}" destId="{5E3BE223-9DC0-4430-B293-314EF98F74B1}" srcOrd="4" destOrd="0" presId="urn:microsoft.com/office/officeart/2005/8/layout/lProcess2"/>
    <dgm:cxn modelId="{1B78C836-CF4A-4063-AFA7-906BECB7359E}" type="presParOf" srcId="{5E3BE223-9DC0-4430-B293-314EF98F74B1}" destId="{185EB584-CDEB-42A6-A8DF-29527F1FC4E4}" srcOrd="0" destOrd="0" presId="urn:microsoft.com/office/officeart/2005/8/layout/lProcess2"/>
    <dgm:cxn modelId="{D22304EF-9BDF-4476-AB45-23D1E05637B6}" type="presParOf" srcId="{5E3BE223-9DC0-4430-B293-314EF98F74B1}" destId="{3A340C10-E6B6-4EF7-806F-7815248BF9A2}" srcOrd="1" destOrd="0" presId="urn:microsoft.com/office/officeart/2005/8/layout/lProcess2"/>
    <dgm:cxn modelId="{24ED50C4-46A6-43F6-B34F-CEBE5F8563F0}" type="presParOf" srcId="{5E3BE223-9DC0-4430-B293-314EF98F74B1}" destId="{CBB28B35-CED7-4169-84E5-3A81E25831CC}" srcOrd="2" destOrd="0" presId="urn:microsoft.com/office/officeart/2005/8/layout/lProcess2"/>
    <dgm:cxn modelId="{AEDD204D-5407-4979-AFCF-A190D3D73243}" type="presParOf" srcId="{CBB28B35-CED7-4169-84E5-3A81E25831CC}" destId="{438B92C2-4D95-43B6-B193-BA1946F22828}" srcOrd="0" destOrd="0" presId="urn:microsoft.com/office/officeart/2005/8/layout/lProcess2"/>
    <dgm:cxn modelId="{3479B749-278A-40A2-9AAE-48BED7313DCB}" type="presParOf" srcId="{438B92C2-4D95-43B6-B193-BA1946F22828}" destId="{DAA62CFB-101D-4794-9342-11184D8C31AB}" srcOrd="0" destOrd="0" presId="urn:microsoft.com/office/officeart/2005/8/layout/lProcess2"/>
    <dgm:cxn modelId="{2BF7064C-8E62-492A-B72E-4B3D9F6089AD}" type="presParOf" srcId="{438B92C2-4D95-43B6-B193-BA1946F22828}" destId="{30D65B66-A92A-4A46-945A-7AB07F542D56}" srcOrd="1" destOrd="0" presId="urn:microsoft.com/office/officeart/2005/8/layout/lProcess2"/>
    <dgm:cxn modelId="{CAC2A691-FC35-47F9-A28E-2E87849876AB}" type="presParOf" srcId="{438B92C2-4D95-43B6-B193-BA1946F22828}" destId="{D40A4F6C-3E57-4A87-A4C3-39D6EA62FB69}" srcOrd="2" destOrd="0" presId="urn:microsoft.com/office/officeart/2005/8/layout/lProcess2"/>
    <dgm:cxn modelId="{68DC598F-44E2-48E3-8A54-8DC92041FEC6}" type="presParOf" srcId="{438B92C2-4D95-43B6-B193-BA1946F22828}" destId="{557C751C-076C-44BF-AA3E-07E5BC00D52C}" srcOrd="3" destOrd="0" presId="urn:microsoft.com/office/officeart/2005/8/layout/lProcess2"/>
    <dgm:cxn modelId="{F5F8BFEE-846F-4768-9D9D-3253F4DE49A1}" type="presParOf" srcId="{438B92C2-4D95-43B6-B193-BA1946F22828}" destId="{A12AA470-1245-4FED-A592-62CAAA23B19E}"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49473A-E983-46B7-B95E-FB73331D61A0}"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CL"/>
        </a:p>
      </dgm:t>
    </dgm:pt>
    <dgm:pt modelId="{94EE4C44-8F3D-41AC-AF41-00AEF9C8B137}">
      <dgm:prSet phldrT="[Texto]" custT="1"/>
      <dgm:spPr>
        <a:solidFill>
          <a:schemeClr val="accent5">
            <a:lumMod val="40000"/>
            <a:lumOff val="60000"/>
          </a:schemeClr>
        </a:solidFill>
      </dgm:spPr>
      <dgm:t>
        <a:bodyPr/>
        <a:lstStyle/>
        <a:p>
          <a:r>
            <a:rPr lang="es-CL" sz="2400" dirty="0" smtClean="0"/>
            <a:t>Ventaja en Costos</a:t>
          </a:r>
          <a:endParaRPr lang="es-CL" sz="2400" dirty="0"/>
        </a:p>
      </dgm:t>
    </dgm:pt>
    <dgm:pt modelId="{3E1D6ED0-C972-4854-A12B-19B203F04912}" type="parTrans" cxnId="{85455D6F-2BA8-4D0E-BF26-724AB8549927}">
      <dgm:prSet/>
      <dgm:spPr/>
      <dgm:t>
        <a:bodyPr/>
        <a:lstStyle/>
        <a:p>
          <a:endParaRPr lang="es-CL"/>
        </a:p>
      </dgm:t>
    </dgm:pt>
    <dgm:pt modelId="{2F45FB49-D1D7-452B-B939-C8CC1F3FE370}" type="sibTrans" cxnId="{85455D6F-2BA8-4D0E-BF26-724AB8549927}">
      <dgm:prSet/>
      <dgm:spPr/>
      <dgm:t>
        <a:bodyPr/>
        <a:lstStyle/>
        <a:p>
          <a:endParaRPr lang="es-CL"/>
        </a:p>
      </dgm:t>
    </dgm:pt>
    <dgm:pt modelId="{E9871C92-4951-4604-8E57-ABAC6598F3A3}">
      <dgm:prSet phldrT="[Texto]" custT="1"/>
      <dgm:spPr>
        <a:solidFill>
          <a:schemeClr val="accent1">
            <a:lumMod val="75000"/>
          </a:schemeClr>
        </a:solidFill>
        <a:ln>
          <a:noFill/>
        </a:ln>
      </dgm:spPr>
      <dgm:t>
        <a:bodyPr/>
        <a:lstStyle/>
        <a:p>
          <a:r>
            <a:rPr lang="es-CL" sz="2200" dirty="0" smtClean="0"/>
            <a:t>Costos unitarios</a:t>
          </a:r>
          <a:endParaRPr lang="es-CL" sz="2200" dirty="0"/>
        </a:p>
      </dgm:t>
    </dgm:pt>
    <dgm:pt modelId="{244AC4A0-88A5-49AD-ACF5-7335C71A7AFE}" type="parTrans" cxnId="{0146AA80-F838-4DB3-94F0-7EBE883F2273}">
      <dgm:prSet/>
      <dgm:spPr/>
      <dgm:t>
        <a:bodyPr/>
        <a:lstStyle/>
        <a:p>
          <a:endParaRPr lang="es-CL"/>
        </a:p>
      </dgm:t>
    </dgm:pt>
    <dgm:pt modelId="{82B55570-CD04-4B92-93B2-9AC9C874898C}" type="sibTrans" cxnId="{0146AA80-F838-4DB3-94F0-7EBE883F2273}">
      <dgm:prSet/>
      <dgm:spPr/>
      <dgm:t>
        <a:bodyPr/>
        <a:lstStyle/>
        <a:p>
          <a:endParaRPr lang="es-CL"/>
        </a:p>
      </dgm:t>
    </dgm:pt>
    <dgm:pt modelId="{9D71CD3A-7EB4-4365-AF9F-F6113E3C7FB5}">
      <dgm:prSet phldrT="[Texto]" custT="1"/>
      <dgm:spPr>
        <a:solidFill>
          <a:schemeClr val="accent1">
            <a:lumMod val="75000"/>
          </a:schemeClr>
        </a:solidFill>
        <a:ln>
          <a:noFill/>
        </a:ln>
      </dgm:spPr>
      <dgm:t>
        <a:bodyPr/>
        <a:lstStyle/>
        <a:p>
          <a:r>
            <a:rPr lang="es-CL" sz="2200" dirty="0" smtClean="0"/>
            <a:t>Gastos de marketing</a:t>
          </a:r>
          <a:endParaRPr lang="es-CL" sz="2200" dirty="0"/>
        </a:p>
      </dgm:t>
    </dgm:pt>
    <dgm:pt modelId="{18C7CA68-6F76-41D0-88DF-EA42BECF5B32}" type="parTrans" cxnId="{4FD4561B-D0D8-4BDF-97C1-30A86F48EE81}">
      <dgm:prSet/>
      <dgm:spPr/>
      <dgm:t>
        <a:bodyPr/>
        <a:lstStyle/>
        <a:p>
          <a:endParaRPr lang="es-CL"/>
        </a:p>
      </dgm:t>
    </dgm:pt>
    <dgm:pt modelId="{90A298D4-D729-46E6-A8F0-9045660385E2}" type="sibTrans" cxnId="{4FD4561B-D0D8-4BDF-97C1-30A86F48EE81}">
      <dgm:prSet/>
      <dgm:spPr/>
      <dgm:t>
        <a:bodyPr/>
        <a:lstStyle/>
        <a:p>
          <a:endParaRPr lang="es-CL"/>
        </a:p>
      </dgm:t>
    </dgm:pt>
    <dgm:pt modelId="{1465E9C3-0616-4740-BF8E-AA27518EC2CB}">
      <dgm:prSet phldrT="[Texto]" custT="1"/>
      <dgm:spPr>
        <a:solidFill>
          <a:schemeClr val="accent5">
            <a:lumMod val="40000"/>
            <a:lumOff val="60000"/>
          </a:schemeClr>
        </a:solidFill>
      </dgm:spPr>
      <dgm:t>
        <a:bodyPr/>
        <a:lstStyle/>
        <a:p>
          <a:r>
            <a:rPr lang="es-CL" sz="2400" dirty="0" smtClean="0"/>
            <a:t>Ventaja en diferenciación</a:t>
          </a:r>
          <a:endParaRPr lang="es-CL" sz="2400" dirty="0"/>
        </a:p>
      </dgm:t>
    </dgm:pt>
    <dgm:pt modelId="{9A6CDFC9-D074-414E-B4DD-1DD84139A47C}" type="parTrans" cxnId="{248066A9-1F14-4117-8E5F-54A3A37A808E}">
      <dgm:prSet/>
      <dgm:spPr/>
      <dgm:t>
        <a:bodyPr/>
        <a:lstStyle/>
        <a:p>
          <a:endParaRPr lang="es-CL"/>
        </a:p>
      </dgm:t>
    </dgm:pt>
    <dgm:pt modelId="{780D0692-7292-4839-84A5-E0530B5E1037}" type="sibTrans" cxnId="{248066A9-1F14-4117-8E5F-54A3A37A808E}">
      <dgm:prSet/>
      <dgm:spPr/>
      <dgm:t>
        <a:bodyPr/>
        <a:lstStyle/>
        <a:p>
          <a:endParaRPr lang="es-CL"/>
        </a:p>
      </dgm:t>
    </dgm:pt>
    <dgm:pt modelId="{58FB3D42-45EC-44F2-BE3C-EB3D5F0334CE}">
      <dgm:prSet phldrT="[Texto]" custT="1"/>
      <dgm:spPr>
        <a:solidFill>
          <a:schemeClr val="accent1">
            <a:lumMod val="75000"/>
          </a:schemeClr>
        </a:solidFill>
        <a:ln>
          <a:noFill/>
        </a:ln>
      </dgm:spPr>
      <dgm:t>
        <a:bodyPr/>
        <a:lstStyle/>
        <a:p>
          <a:r>
            <a:rPr lang="es-CL" sz="2200" dirty="0" smtClean="0"/>
            <a:t>Diferenciación en producto</a:t>
          </a:r>
          <a:endParaRPr lang="es-CL" sz="2200" dirty="0"/>
        </a:p>
      </dgm:t>
    </dgm:pt>
    <dgm:pt modelId="{D57FF0DD-3005-4ACE-945E-13BD14280FC5}" type="parTrans" cxnId="{9C1E0C00-7BF0-42C4-B711-ED2FDBD8DDF7}">
      <dgm:prSet/>
      <dgm:spPr/>
      <dgm:t>
        <a:bodyPr/>
        <a:lstStyle/>
        <a:p>
          <a:endParaRPr lang="es-CL"/>
        </a:p>
      </dgm:t>
    </dgm:pt>
    <dgm:pt modelId="{00E7A994-82D8-4AF8-9D6C-8052531BB60F}" type="sibTrans" cxnId="{9C1E0C00-7BF0-42C4-B711-ED2FDBD8DDF7}">
      <dgm:prSet/>
      <dgm:spPr/>
      <dgm:t>
        <a:bodyPr/>
        <a:lstStyle/>
        <a:p>
          <a:endParaRPr lang="es-CL"/>
        </a:p>
      </dgm:t>
    </dgm:pt>
    <dgm:pt modelId="{3DAF46FD-2A9E-4619-87B6-3DBDECF9E633}">
      <dgm:prSet phldrT="[Texto]" custT="1"/>
      <dgm:spPr>
        <a:solidFill>
          <a:schemeClr val="accent1">
            <a:lumMod val="75000"/>
          </a:schemeClr>
        </a:solidFill>
        <a:ln>
          <a:noFill/>
        </a:ln>
      </dgm:spPr>
      <dgm:t>
        <a:bodyPr/>
        <a:lstStyle/>
        <a:p>
          <a:r>
            <a:rPr lang="es-CL" sz="2200" dirty="0" smtClean="0"/>
            <a:t>Calidad del servicio</a:t>
          </a:r>
          <a:endParaRPr lang="es-CL" sz="2200" dirty="0"/>
        </a:p>
      </dgm:t>
    </dgm:pt>
    <dgm:pt modelId="{51FAC531-01EA-4869-B17E-B611A44D455F}" type="parTrans" cxnId="{7550F711-ADF3-4C8E-A2BA-EB78D2191F74}">
      <dgm:prSet/>
      <dgm:spPr/>
      <dgm:t>
        <a:bodyPr/>
        <a:lstStyle/>
        <a:p>
          <a:endParaRPr lang="es-CL"/>
        </a:p>
      </dgm:t>
    </dgm:pt>
    <dgm:pt modelId="{4BC7212F-C409-4060-91F6-E9283BC07C91}" type="sibTrans" cxnId="{7550F711-ADF3-4C8E-A2BA-EB78D2191F74}">
      <dgm:prSet/>
      <dgm:spPr/>
      <dgm:t>
        <a:bodyPr/>
        <a:lstStyle/>
        <a:p>
          <a:endParaRPr lang="es-CL"/>
        </a:p>
      </dgm:t>
    </dgm:pt>
    <dgm:pt modelId="{CEF78207-D26D-4C4A-9EB8-8898BE8B20E8}">
      <dgm:prSet phldrT="[Texto]" custT="1"/>
      <dgm:spPr>
        <a:solidFill>
          <a:schemeClr val="accent5">
            <a:lumMod val="40000"/>
            <a:lumOff val="60000"/>
          </a:schemeClr>
        </a:solidFill>
      </dgm:spPr>
      <dgm:t>
        <a:bodyPr/>
        <a:lstStyle/>
        <a:p>
          <a:r>
            <a:rPr lang="es-CL" sz="2400" dirty="0" smtClean="0"/>
            <a:t>Ventaja en marketing</a:t>
          </a:r>
          <a:endParaRPr lang="es-CL" sz="2400" dirty="0"/>
        </a:p>
      </dgm:t>
    </dgm:pt>
    <dgm:pt modelId="{CCB3D4F1-A669-4B98-B77A-56177E8D5A41}" type="parTrans" cxnId="{6DD54F80-B8CB-4597-9963-78BE8B4BFA87}">
      <dgm:prSet/>
      <dgm:spPr/>
      <dgm:t>
        <a:bodyPr/>
        <a:lstStyle/>
        <a:p>
          <a:endParaRPr lang="es-CL"/>
        </a:p>
      </dgm:t>
    </dgm:pt>
    <dgm:pt modelId="{F1B1ADED-3692-4257-8F8E-D1E44AF66545}" type="sibTrans" cxnId="{6DD54F80-B8CB-4597-9963-78BE8B4BFA87}">
      <dgm:prSet/>
      <dgm:spPr/>
      <dgm:t>
        <a:bodyPr/>
        <a:lstStyle/>
        <a:p>
          <a:endParaRPr lang="es-CL"/>
        </a:p>
      </dgm:t>
    </dgm:pt>
    <dgm:pt modelId="{95A54E2A-BF51-448C-8B20-1E4380076645}">
      <dgm:prSet phldrT="[Texto]" custT="1"/>
      <dgm:spPr>
        <a:solidFill>
          <a:schemeClr val="accent1">
            <a:lumMod val="75000"/>
          </a:schemeClr>
        </a:solidFill>
        <a:ln>
          <a:noFill/>
        </a:ln>
      </dgm:spPr>
      <dgm:t>
        <a:bodyPr/>
        <a:lstStyle/>
        <a:p>
          <a:r>
            <a:rPr lang="es-CL" sz="2200" dirty="0" smtClean="0"/>
            <a:t>Distribución</a:t>
          </a:r>
          <a:endParaRPr lang="es-CL" sz="2200" dirty="0"/>
        </a:p>
      </dgm:t>
    </dgm:pt>
    <dgm:pt modelId="{2B60654F-2724-41C3-A7F8-5E3C157D39A4}" type="parTrans" cxnId="{70040E17-659E-49B0-BCB3-C054230D7E81}">
      <dgm:prSet/>
      <dgm:spPr/>
      <dgm:t>
        <a:bodyPr/>
        <a:lstStyle/>
        <a:p>
          <a:endParaRPr lang="es-CL"/>
        </a:p>
      </dgm:t>
    </dgm:pt>
    <dgm:pt modelId="{8B4512BD-36F4-4BC5-9B34-DF28B7BF8E2F}" type="sibTrans" cxnId="{70040E17-659E-49B0-BCB3-C054230D7E81}">
      <dgm:prSet/>
      <dgm:spPr/>
      <dgm:t>
        <a:bodyPr/>
        <a:lstStyle/>
        <a:p>
          <a:endParaRPr lang="es-CL"/>
        </a:p>
      </dgm:t>
    </dgm:pt>
    <dgm:pt modelId="{C8A18390-AEF3-4E8F-902C-F3DB652F54CC}">
      <dgm:prSet phldrT="[Texto]" custT="1"/>
      <dgm:spPr>
        <a:solidFill>
          <a:schemeClr val="accent1">
            <a:lumMod val="75000"/>
          </a:schemeClr>
        </a:solidFill>
        <a:ln>
          <a:noFill/>
        </a:ln>
      </dgm:spPr>
      <dgm:t>
        <a:bodyPr/>
        <a:lstStyle/>
        <a:p>
          <a:r>
            <a:rPr lang="es-CL" sz="2200" dirty="0" smtClean="0"/>
            <a:t>Fuerza de ventas</a:t>
          </a:r>
          <a:endParaRPr lang="es-CL" sz="2200" dirty="0"/>
        </a:p>
      </dgm:t>
    </dgm:pt>
    <dgm:pt modelId="{3610FA97-BF28-4111-8427-6317DE12C68D}" type="parTrans" cxnId="{3F2CB824-4DE3-4AC8-9309-DE627574E9AE}">
      <dgm:prSet/>
      <dgm:spPr/>
      <dgm:t>
        <a:bodyPr/>
        <a:lstStyle/>
        <a:p>
          <a:endParaRPr lang="es-CL"/>
        </a:p>
      </dgm:t>
    </dgm:pt>
    <dgm:pt modelId="{49E08A2A-CCCB-4066-9351-D2EA486E7D77}" type="sibTrans" cxnId="{3F2CB824-4DE3-4AC8-9309-DE627574E9AE}">
      <dgm:prSet/>
      <dgm:spPr/>
      <dgm:t>
        <a:bodyPr/>
        <a:lstStyle/>
        <a:p>
          <a:endParaRPr lang="es-CL"/>
        </a:p>
      </dgm:t>
    </dgm:pt>
    <dgm:pt modelId="{116B117D-8680-4005-9AD8-3D2757925F31}">
      <dgm:prSet phldrT="[Texto]" custT="1"/>
      <dgm:spPr>
        <a:solidFill>
          <a:schemeClr val="accent1">
            <a:lumMod val="75000"/>
          </a:schemeClr>
        </a:solidFill>
        <a:ln>
          <a:noFill/>
        </a:ln>
      </dgm:spPr>
      <dgm:t>
        <a:bodyPr/>
        <a:lstStyle/>
        <a:p>
          <a:r>
            <a:rPr lang="es-CL" sz="2200" dirty="0" smtClean="0"/>
            <a:t>Gastos operativos</a:t>
          </a:r>
          <a:endParaRPr lang="es-CL" sz="2200" dirty="0"/>
        </a:p>
      </dgm:t>
    </dgm:pt>
    <dgm:pt modelId="{F726DE88-2267-4A73-9E9F-BF5175482E9C}" type="parTrans" cxnId="{9A8F1746-C9D3-4C61-B793-1813A8B340FC}">
      <dgm:prSet/>
      <dgm:spPr/>
      <dgm:t>
        <a:bodyPr/>
        <a:lstStyle/>
        <a:p>
          <a:endParaRPr lang="es-CL"/>
        </a:p>
      </dgm:t>
    </dgm:pt>
    <dgm:pt modelId="{6EFA1DF0-F0EC-4869-8111-3A160E31B36D}" type="sibTrans" cxnId="{9A8F1746-C9D3-4C61-B793-1813A8B340FC}">
      <dgm:prSet/>
      <dgm:spPr/>
      <dgm:t>
        <a:bodyPr/>
        <a:lstStyle/>
        <a:p>
          <a:endParaRPr lang="es-CL"/>
        </a:p>
      </dgm:t>
    </dgm:pt>
    <dgm:pt modelId="{5E8D031F-20B2-40F7-8122-03BF943E722E}">
      <dgm:prSet phldrT="[Texto]" custT="1"/>
      <dgm:spPr>
        <a:solidFill>
          <a:schemeClr val="accent1">
            <a:lumMod val="75000"/>
          </a:schemeClr>
        </a:solidFill>
        <a:ln>
          <a:noFill/>
        </a:ln>
      </dgm:spPr>
      <dgm:t>
        <a:bodyPr/>
        <a:lstStyle/>
        <a:p>
          <a:r>
            <a:rPr lang="es-CL" sz="2200" dirty="0" smtClean="0"/>
            <a:t>Reputación de marca</a:t>
          </a:r>
          <a:endParaRPr lang="es-CL" sz="2200" dirty="0"/>
        </a:p>
      </dgm:t>
    </dgm:pt>
    <dgm:pt modelId="{EE5D8D40-4181-429F-9FFF-95F2D163A58D}" type="parTrans" cxnId="{880CCCB4-660B-4F89-BD9D-0F0918825D85}">
      <dgm:prSet/>
      <dgm:spPr/>
      <dgm:t>
        <a:bodyPr/>
        <a:lstStyle/>
        <a:p>
          <a:endParaRPr lang="es-CL"/>
        </a:p>
      </dgm:t>
    </dgm:pt>
    <dgm:pt modelId="{A35F128E-501C-421D-A383-16D958A5809E}" type="sibTrans" cxnId="{880CCCB4-660B-4F89-BD9D-0F0918825D85}">
      <dgm:prSet/>
      <dgm:spPr/>
      <dgm:t>
        <a:bodyPr/>
        <a:lstStyle/>
        <a:p>
          <a:endParaRPr lang="es-CL"/>
        </a:p>
      </dgm:t>
    </dgm:pt>
    <dgm:pt modelId="{C7A70266-7362-4DCB-AC21-E9FC2F51C07A}">
      <dgm:prSet phldrT="[Texto]" custT="1"/>
      <dgm:spPr>
        <a:solidFill>
          <a:schemeClr val="accent1">
            <a:lumMod val="75000"/>
          </a:schemeClr>
        </a:solidFill>
        <a:ln>
          <a:noFill/>
        </a:ln>
      </dgm:spPr>
      <dgm:t>
        <a:bodyPr/>
        <a:lstStyle/>
        <a:p>
          <a:r>
            <a:rPr lang="es-CL" sz="2200" dirty="0" smtClean="0"/>
            <a:t>Notoriedad de la marca</a:t>
          </a:r>
          <a:endParaRPr lang="es-CL" sz="2200" dirty="0"/>
        </a:p>
      </dgm:t>
    </dgm:pt>
    <dgm:pt modelId="{9F0B5010-7DA6-4F23-9DBE-A1613F644FF6}" type="parTrans" cxnId="{0406639D-965B-46BA-91B6-47F4D7EE0D37}">
      <dgm:prSet/>
      <dgm:spPr/>
      <dgm:t>
        <a:bodyPr/>
        <a:lstStyle/>
        <a:p>
          <a:endParaRPr lang="es-CL"/>
        </a:p>
      </dgm:t>
    </dgm:pt>
    <dgm:pt modelId="{5171A949-1250-42E5-96D1-33E2F3D057CD}" type="sibTrans" cxnId="{0406639D-965B-46BA-91B6-47F4D7EE0D37}">
      <dgm:prSet/>
      <dgm:spPr/>
      <dgm:t>
        <a:bodyPr/>
        <a:lstStyle/>
        <a:p>
          <a:endParaRPr lang="es-CL"/>
        </a:p>
      </dgm:t>
    </dgm:pt>
    <dgm:pt modelId="{BD70C601-6750-4177-B79E-B0D19F5AB493}" type="pres">
      <dgm:prSet presAssocID="{5249473A-E983-46B7-B95E-FB73331D61A0}" presName="theList" presStyleCnt="0">
        <dgm:presLayoutVars>
          <dgm:dir/>
          <dgm:animLvl val="lvl"/>
          <dgm:resizeHandles val="exact"/>
        </dgm:presLayoutVars>
      </dgm:prSet>
      <dgm:spPr/>
      <dgm:t>
        <a:bodyPr/>
        <a:lstStyle/>
        <a:p>
          <a:endParaRPr lang="es-CL"/>
        </a:p>
      </dgm:t>
    </dgm:pt>
    <dgm:pt modelId="{C06C36A1-593A-45C6-84B8-1A2C4948548D}" type="pres">
      <dgm:prSet presAssocID="{94EE4C44-8F3D-41AC-AF41-00AEF9C8B137}" presName="compNode" presStyleCnt="0"/>
      <dgm:spPr/>
    </dgm:pt>
    <dgm:pt modelId="{EAA3C3F1-5B8A-4C2C-9C48-F6D1E33E2D2A}" type="pres">
      <dgm:prSet presAssocID="{94EE4C44-8F3D-41AC-AF41-00AEF9C8B137}" presName="aNode" presStyleLbl="bgShp" presStyleIdx="0" presStyleCnt="3"/>
      <dgm:spPr/>
      <dgm:t>
        <a:bodyPr/>
        <a:lstStyle/>
        <a:p>
          <a:endParaRPr lang="es-CL"/>
        </a:p>
      </dgm:t>
    </dgm:pt>
    <dgm:pt modelId="{A9427729-6A92-4CC2-BA1E-DA352D2BF8EF}" type="pres">
      <dgm:prSet presAssocID="{94EE4C44-8F3D-41AC-AF41-00AEF9C8B137}" presName="textNode" presStyleLbl="bgShp" presStyleIdx="0" presStyleCnt="3"/>
      <dgm:spPr/>
      <dgm:t>
        <a:bodyPr/>
        <a:lstStyle/>
        <a:p>
          <a:endParaRPr lang="es-CL"/>
        </a:p>
      </dgm:t>
    </dgm:pt>
    <dgm:pt modelId="{45166D8C-F0F1-479E-A34A-979972FA26A0}" type="pres">
      <dgm:prSet presAssocID="{94EE4C44-8F3D-41AC-AF41-00AEF9C8B137}" presName="compChildNode" presStyleCnt="0"/>
      <dgm:spPr/>
    </dgm:pt>
    <dgm:pt modelId="{B34180AA-A9F3-46E0-BF86-A251FC6BD33A}" type="pres">
      <dgm:prSet presAssocID="{94EE4C44-8F3D-41AC-AF41-00AEF9C8B137}" presName="theInnerList" presStyleCnt="0"/>
      <dgm:spPr/>
    </dgm:pt>
    <dgm:pt modelId="{FFC1B58B-6E82-4660-A34A-31F35ADD55C9}" type="pres">
      <dgm:prSet presAssocID="{E9871C92-4951-4604-8E57-ABAC6598F3A3}" presName="childNode" presStyleLbl="node1" presStyleIdx="0" presStyleCnt="9">
        <dgm:presLayoutVars>
          <dgm:bulletEnabled val="1"/>
        </dgm:presLayoutVars>
      </dgm:prSet>
      <dgm:spPr/>
      <dgm:t>
        <a:bodyPr/>
        <a:lstStyle/>
        <a:p>
          <a:endParaRPr lang="es-CL"/>
        </a:p>
      </dgm:t>
    </dgm:pt>
    <dgm:pt modelId="{87503330-CBEA-4BE8-96D8-F86C99202E2F}" type="pres">
      <dgm:prSet presAssocID="{E9871C92-4951-4604-8E57-ABAC6598F3A3}" presName="aSpace2" presStyleCnt="0"/>
      <dgm:spPr/>
    </dgm:pt>
    <dgm:pt modelId="{958820A6-242A-4013-A37E-4A1F9930E69D}" type="pres">
      <dgm:prSet presAssocID="{9D71CD3A-7EB4-4365-AF9F-F6113E3C7FB5}" presName="childNode" presStyleLbl="node1" presStyleIdx="1" presStyleCnt="9">
        <dgm:presLayoutVars>
          <dgm:bulletEnabled val="1"/>
        </dgm:presLayoutVars>
      </dgm:prSet>
      <dgm:spPr/>
      <dgm:t>
        <a:bodyPr/>
        <a:lstStyle/>
        <a:p>
          <a:endParaRPr lang="es-CL"/>
        </a:p>
      </dgm:t>
    </dgm:pt>
    <dgm:pt modelId="{8E5CF313-7E68-481A-BA90-651909993D44}" type="pres">
      <dgm:prSet presAssocID="{9D71CD3A-7EB4-4365-AF9F-F6113E3C7FB5}" presName="aSpace2" presStyleCnt="0"/>
      <dgm:spPr/>
    </dgm:pt>
    <dgm:pt modelId="{4DB1DA9B-FDFE-404F-82B8-EBFCB7D0FF2F}" type="pres">
      <dgm:prSet presAssocID="{116B117D-8680-4005-9AD8-3D2757925F31}" presName="childNode" presStyleLbl="node1" presStyleIdx="2" presStyleCnt="9">
        <dgm:presLayoutVars>
          <dgm:bulletEnabled val="1"/>
        </dgm:presLayoutVars>
      </dgm:prSet>
      <dgm:spPr/>
      <dgm:t>
        <a:bodyPr/>
        <a:lstStyle/>
        <a:p>
          <a:endParaRPr lang="es-CL"/>
        </a:p>
      </dgm:t>
    </dgm:pt>
    <dgm:pt modelId="{1496DA19-332A-4D2A-9B81-A8B37DF4FFF6}" type="pres">
      <dgm:prSet presAssocID="{94EE4C44-8F3D-41AC-AF41-00AEF9C8B137}" presName="aSpace" presStyleCnt="0"/>
      <dgm:spPr/>
    </dgm:pt>
    <dgm:pt modelId="{5E561D68-6654-453A-B5F6-31A1CF7593A0}" type="pres">
      <dgm:prSet presAssocID="{1465E9C3-0616-4740-BF8E-AA27518EC2CB}" presName="compNode" presStyleCnt="0"/>
      <dgm:spPr/>
    </dgm:pt>
    <dgm:pt modelId="{9BDB9A3D-4897-4992-9668-2A779683D8BC}" type="pres">
      <dgm:prSet presAssocID="{1465E9C3-0616-4740-BF8E-AA27518EC2CB}" presName="aNode" presStyleLbl="bgShp" presStyleIdx="1" presStyleCnt="3"/>
      <dgm:spPr/>
      <dgm:t>
        <a:bodyPr/>
        <a:lstStyle/>
        <a:p>
          <a:endParaRPr lang="es-CL"/>
        </a:p>
      </dgm:t>
    </dgm:pt>
    <dgm:pt modelId="{2BD40AEC-4EF1-41A9-9E57-CAB63A0B79D8}" type="pres">
      <dgm:prSet presAssocID="{1465E9C3-0616-4740-BF8E-AA27518EC2CB}" presName="textNode" presStyleLbl="bgShp" presStyleIdx="1" presStyleCnt="3"/>
      <dgm:spPr/>
      <dgm:t>
        <a:bodyPr/>
        <a:lstStyle/>
        <a:p>
          <a:endParaRPr lang="es-CL"/>
        </a:p>
      </dgm:t>
    </dgm:pt>
    <dgm:pt modelId="{07E90957-A344-494B-A32E-5D10BA8228D8}" type="pres">
      <dgm:prSet presAssocID="{1465E9C3-0616-4740-BF8E-AA27518EC2CB}" presName="compChildNode" presStyleCnt="0"/>
      <dgm:spPr/>
    </dgm:pt>
    <dgm:pt modelId="{66C5536C-0EC7-49D5-919C-6DEEFE9237E7}" type="pres">
      <dgm:prSet presAssocID="{1465E9C3-0616-4740-BF8E-AA27518EC2CB}" presName="theInnerList" presStyleCnt="0"/>
      <dgm:spPr/>
    </dgm:pt>
    <dgm:pt modelId="{C718CABC-8BCF-41F8-92DE-DA187BECDBE3}" type="pres">
      <dgm:prSet presAssocID="{58FB3D42-45EC-44F2-BE3C-EB3D5F0334CE}" presName="childNode" presStyleLbl="node1" presStyleIdx="3" presStyleCnt="9">
        <dgm:presLayoutVars>
          <dgm:bulletEnabled val="1"/>
        </dgm:presLayoutVars>
      </dgm:prSet>
      <dgm:spPr/>
      <dgm:t>
        <a:bodyPr/>
        <a:lstStyle/>
        <a:p>
          <a:endParaRPr lang="es-CL"/>
        </a:p>
      </dgm:t>
    </dgm:pt>
    <dgm:pt modelId="{93620A92-F0D0-4E72-B6DC-2D502335010A}" type="pres">
      <dgm:prSet presAssocID="{58FB3D42-45EC-44F2-BE3C-EB3D5F0334CE}" presName="aSpace2" presStyleCnt="0"/>
      <dgm:spPr/>
    </dgm:pt>
    <dgm:pt modelId="{C8205736-CD6B-4CCC-A7B2-1C0EFED3510E}" type="pres">
      <dgm:prSet presAssocID="{3DAF46FD-2A9E-4619-87B6-3DBDECF9E633}" presName="childNode" presStyleLbl="node1" presStyleIdx="4" presStyleCnt="9">
        <dgm:presLayoutVars>
          <dgm:bulletEnabled val="1"/>
        </dgm:presLayoutVars>
      </dgm:prSet>
      <dgm:spPr/>
      <dgm:t>
        <a:bodyPr/>
        <a:lstStyle/>
        <a:p>
          <a:endParaRPr lang="es-CL"/>
        </a:p>
      </dgm:t>
    </dgm:pt>
    <dgm:pt modelId="{7E7113FB-56AA-45FB-9111-00217D9C211E}" type="pres">
      <dgm:prSet presAssocID="{3DAF46FD-2A9E-4619-87B6-3DBDECF9E633}" presName="aSpace2" presStyleCnt="0"/>
      <dgm:spPr/>
    </dgm:pt>
    <dgm:pt modelId="{81352768-0CD9-47AC-8AA2-019C300C169C}" type="pres">
      <dgm:prSet presAssocID="{5E8D031F-20B2-40F7-8122-03BF943E722E}" presName="childNode" presStyleLbl="node1" presStyleIdx="5" presStyleCnt="9">
        <dgm:presLayoutVars>
          <dgm:bulletEnabled val="1"/>
        </dgm:presLayoutVars>
      </dgm:prSet>
      <dgm:spPr/>
      <dgm:t>
        <a:bodyPr/>
        <a:lstStyle/>
        <a:p>
          <a:endParaRPr lang="es-CL"/>
        </a:p>
      </dgm:t>
    </dgm:pt>
    <dgm:pt modelId="{FB562973-E96E-4C3E-A589-EF8882635FAB}" type="pres">
      <dgm:prSet presAssocID="{1465E9C3-0616-4740-BF8E-AA27518EC2CB}" presName="aSpace" presStyleCnt="0"/>
      <dgm:spPr/>
    </dgm:pt>
    <dgm:pt modelId="{5E3BE223-9DC0-4430-B293-314EF98F74B1}" type="pres">
      <dgm:prSet presAssocID="{CEF78207-D26D-4C4A-9EB8-8898BE8B20E8}" presName="compNode" presStyleCnt="0"/>
      <dgm:spPr/>
    </dgm:pt>
    <dgm:pt modelId="{185EB584-CDEB-42A6-A8DF-29527F1FC4E4}" type="pres">
      <dgm:prSet presAssocID="{CEF78207-D26D-4C4A-9EB8-8898BE8B20E8}" presName="aNode" presStyleLbl="bgShp" presStyleIdx="2" presStyleCnt="3"/>
      <dgm:spPr/>
      <dgm:t>
        <a:bodyPr/>
        <a:lstStyle/>
        <a:p>
          <a:endParaRPr lang="es-CL"/>
        </a:p>
      </dgm:t>
    </dgm:pt>
    <dgm:pt modelId="{3A340C10-E6B6-4EF7-806F-7815248BF9A2}" type="pres">
      <dgm:prSet presAssocID="{CEF78207-D26D-4C4A-9EB8-8898BE8B20E8}" presName="textNode" presStyleLbl="bgShp" presStyleIdx="2" presStyleCnt="3"/>
      <dgm:spPr/>
      <dgm:t>
        <a:bodyPr/>
        <a:lstStyle/>
        <a:p>
          <a:endParaRPr lang="es-CL"/>
        </a:p>
      </dgm:t>
    </dgm:pt>
    <dgm:pt modelId="{CBB28B35-CED7-4169-84E5-3A81E25831CC}" type="pres">
      <dgm:prSet presAssocID="{CEF78207-D26D-4C4A-9EB8-8898BE8B20E8}" presName="compChildNode" presStyleCnt="0"/>
      <dgm:spPr/>
    </dgm:pt>
    <dgm:pt modelId="{438B92C2-4D95-43B6-B193-BA1946F22828}" type="pres">
      <dgm:prSet presAssocID="{CEF78207-D26D-4C4A-9EB8-8898BE8B20E8}" presName="theInnerList" presStyleCnt="0"/>
      <dgm:spPr/>
    </dgm:pt>
    <dgm:pt modelId="{DAA62CFB-101D-4794-9342-11184D8C31AB}" type="pres">
      <dgm:prSet presAssocID="{95A54E2A-BF51-448C-8B20-1E4380076645}" presName="childNode" presStyleLbl="node1" presStyleIdx="6" presStyleCnt="9">
        <dgm:presLayoutVars>
          <dgm:bulletEnabled val="1"/>
        </dgm:presLayoutVars>
      </dgm:prSet>
      <dgm:spPr/>
      <dgm:t>
        <a:bodyPr/>
        <a:lstStyle/>
        <a:p>
          <a:endParaRPr lang="es-CL"/>
        </a:p>
      </dgm:t>
    </dgm:pt>
    <dgm:pt modelId="{30D65B66-A92A-4A46-945A-7AB07F542D56}" type="pres">
      <dgm:prSet presAssocID="{95A54E2A-BF51-448C-8B20-1E4380076645}" presName="aSpace2" presStyleCnt="0"/>
      <dgm:spPr/>
    </dgm:pt>
    <dgm:pt modelId="{D40A4F6C-3E57-4A87-A4C3-39D6EA62FB69}" type="pres">
      <dgm:prSet presAssocID="{C8A18390-AEF3-4E8F-902C-F3DB652F54CC}" presName="childNode" presStyleLbl="node1" presStyleIdx="7" presStyleCnt="9">
        <dgm:presLayoutVars>
          <dgm:bulletEnabled val="1"/>
        </dgm:presLayoutVars>
      </dgm:prSet>
      <dgm:spPr/>
      <dgm:t>
        <a:bodyPr/>
        <a:lstStyle/>
        <a:p>
          <a:endParaRPr lang="es-CL"/>
        </a:p>
      </dgm:t>
    </dgm:pt>
    <dgm:pt modelId="{557C751C-076C-44BF-AA3E-07E5BC00D52C}" type="pres">
      <dgm:prSet presAssocID="{C8A18390-AEF3-4E8F-902C-F3DB652F54CC}" presName="aSpace2" presStyleCnt="0"/>
      <dgm:spPr/>
    </dgm:pt>
    <dgm:pt modelId="{A12AA470-1245-4FED-A592-62CAAA23B19E}" type="pres">
      <dgm:prSet presAssocID="{C7A70266-7362-4DCB-AC21-E9FC2F51C07A}" presName="childNode" presStyleLbl="node1" presStyleIdx="8" presStyleCnt="9">
        <dgm:presLayoutVars>
          <dgm:bulletEnabled val="1"/>
        </dgm:presLayoutVars>
      </dgm:prSet>
      <dgm:spPr/>
      <dgm:t>
        <a:bodyPr/>
        <a:lstStyle/>
        <a:p>
          <a:endParaRPr lang="es-CL"/>
        </a:p>
      </dgm:t>
    </dgm:pt>
  </dgm:ptLst>
  <dgm:cxnLst>
    <dgm:cxn modelId="{71FD90DF-720D-F540-9F11-1CBB164BB664}" type="presOf" srcId="{5249473A-E983-46B7-B95E-FB73331D61A0}" destId="{BD70C601-6750-4177-B79E-B0D19F5AB493}" srcOrd="0" destOrd="0" presId="urn:microsoft.com/office/officeart/2005/8/layout/lProcess2"/>
    <dgm:cxn modelId="{A35CD839-6085-A340-B7CE-C32327B0A9CD}" type="presOf" srcId="{94EE4C44-8F3D-41AC-AF41-00AEF9C8B137}" destId="{EAA3C3F1-5B8A-4C2C-9C48-F6D1E33E2D2A}" srcOrd="0" destOrd="0" presId="urn:microsoft.com/office/officeart/2005/8/layout/lProcess2"/>
    <dgm:cxn modelId="{7550F711-ADF3-4C8E-A2BA-EB78D2191F74}" srcId="{1465E9C3-0616-4740-BF8E-AA27518EC2CB}" destId="{3DAF46FD-2A9E-4619-87B6-3DBDECF9E633}" srcOrd="1" destOrd="0" parTransId="{51FAC531-01EA-4869-B17E-B611A44D455F}" sibTransId="{4BC7212F-C409-4060-91F6-E9283BC07C91}"/>
    <dgm:cxn modelId="{F2EFC3CC-8D85-D244-B90F-CE90A156AA79}" type="presOf" srcId="{116B117D-8680-4005-9AD8-3D2757925F31}" destId="{4DB1DA9B-FDFE-404F-82B8-EBFCB7D0FF2F}" srcOrd="0" destOrd="0" presId="urn:microsoft.com/office/officeart/2005/8/layout/lProcess2"/>
    <dgm:cxn modelId="{2C14991C-9218-C740-913E-294961329F2B}" type="presOf" srcId="{1465E9C3-0616-4740-BF8E-AA27518EC2CB}" destId="{9BDB9A3D-4897-4992-9668-2A779683D8BC}" srcOrd="0" destOrd="0" presId="urn:microsoft.com/office/officeart/2005/8/layout/lProcess2"/>
    <dgm:cxn modelId="{D33DC52E-A443-3F4B-9F2F-1E21A57430F5}" type="presOf" srcId="{CEF78207-D26D-4C4A-9EB8-8898BE8B20E8}" destId="{185EB584-CDEB-42A6-A8DF-29527F1FC4E4}" srcOrd="0" destOrd="0" presId="urn:microsoft.com/office/officeart/2005/8/layout/lProcess2"/>
    <dgm:cxn modelId="{EF3BDE76-4C89-CE4C-A734-4C5FBCA48A1B}" type="presOf" srcId="{3DAF46FD-2A9E-4619-87B6-3DBDECF9E633}" destId="{C8205736-CD6B-4CCC-A7B2-1C0EFED3510E}" srcOrd="0" destOrd="0" presId="urn:microsoft.com/office/officeart/2005/8/layout/lProcess2"/>
    <dgm:cxn modelId="{B27C5456-A553-5C4F-92E5-D10C00DEAAB7}" type="presOf" srcId="{CEF78207-D26D-4C4A-9EB8-8898BE8B20E8}" destId="{3A340C10-E6B6-4EF7-806F-7815248BF9A2}" srcOrd="1" destOrd="0" presId="urn:microsoft.com/office/officeart/2005/8/layout/lProcess2"/>
    <dgm:cxn modelId="{4B88B452-C07C-7747-9ADB-61B247A1BFB5}" type="presOf" srcId="{94EE4C44-8F3D-41AC-AF41-00AEF9C8B137}" destId="{A9427729-6A92-4CC2-BA1E-DA352D2BF8EF}" srcOrd="1" destOrd="0" presId="urn:microsoft.com/office/officeart/2005/8/layout/lProcess2"/>
    <dgm:cxn modelId="{0146AA80-F838-4DB3-94F0-7EBE883F2273}" srcId="{94EE4C44-8F3D-41AC-AF41-00AEF9C8B137}" destId="{E9871C92-4951-4604-8E57-ABAC6598F3A3}" srcOrd="0" destOrd="0" parTransId="{244AC4A0-88A5-49AD-ACF5-7335C71A7AFE}" sibTransId="{82B55570-CD04-4B92-93B2-9AC9C874898C}"/>
    <dgm:cxn modelId="{1F4C4B1F-E06D-054F-B584-CF36EBF966CD}" type="presOf" srcId="{E9871C92-4951-4604-8E57-ABAC6598F3A3}" destId="{FFC1B58B-6E82-4660-A34A-31F35ADD55C9}" srcOrd="0" destOrd="0" presId="urn:microsoft.com/office/officeart/2005/8/layout/lProcess2"/>
    <dgm:cxn modelId="{9C1E0C00-7BF0-42C4-B711-ED2FDBD8DDF7}" srcId="{1465E9C3-0616-4740-BF8E-AA27518EC2CB}" destId="{58FB3D42-45EC-44F2-BE3C-EB3D5F0334CE}" srcOrd="0" destOrd="0" parTransId="{D57FF0DD-3005-4ACE-945E-13BD14280FC5}" sibTransId="{00E7A994-82D8-4AF8-9D6C-8052531BB60F}"/>
    <dgm:cxn modelId="{9A8F1746-C9D3-4C61-B793-1813A8B340FC}" srcId="{94EE4C44-8F3D-41AC-AF41-00AEF9C8B137}" destId="{116B117D-8680-4005-9AD8-3D2757925F31}" srcOrd="2" destOrd="0" parTransId="{F726DE88-2267-4A73-9E9F-BF5175482E9C}" sibTransId="{6EFA1DF0-F0EC-4869-8111-3A160E31B36D}"/>
    <dgm:cxn modelId="{880CCCB4-660B-4F89-BD9D-0F0918825D85}" srcId="{1465E9C3-0616-4740-BF8E-AA27518EC2CB}" destId="{5E8D031F-20B2-40F7-8122-03BF943E722E}" srcOrd="2" destOrd="0" parTransId="{EE5D8D40-4181-429F-9FFF-95F2D163A58D}" sibTransId="{A35F128E-501C-421D-A383-16D958A5809E}"/>
    <dgm:cxn modelId="{4FD4561B-D0D8-4BDF-97C1-30A86F48EE81}" srcId="{94EE4C44-8F3D-41AC-AF41-00AEF9C8B137}" destId="{9D71CD3A-7EB4-4365-AF9F-F6113E3C7FB5}" srcOrd="1" destOrd="0" parTransId="{18C7CA68-6F76-41D0-88DF-EA42BECF5B32}" sibTransId="{90A298D4-D729-46E6-A8F0-9045660385E2}"/>
    <dgm:cxn modelId="{6DD54F80-B8CB-4597-9963-78BE8B4BFA87}" srcId="{5249473A-E983-46B7-B95E-FB73331D61A0}" destId="{CEF78207-D26D-4C4A-9EB8-8898BE8B20E8}" srcOrd="2" destOrd="0" parTransId="{CCB3D4F1-A669-4B98-B77A-56177E8D5A41}" sibTransId="{F1B1ADED-3692-4257-8F8E-D1E44AF66545}"/>
    <dgm:cxn modelId="{2D83F731-4B00-234A-B3BD-2852ACD06A6F}" type="presOf" srcId="{9D71CD3A-7EB4-4365-AF9F-F6113E3C7FB5}" destId="{958820A6-242A-4013-A37E-4A1F9930E69D}" srcOrd="0" destOrd="0" presId="urn:microsoft.com/office/officeart/2005/8/layout/lProcess2"/>
    <dgm:cxn modelId="{5AFCABD8-DD84-EF48-81C9-4E56F5A48934}" type="presOf" srcId="{C7A70266-7362-4DCB-AC21-E9FC2F51C07A}" destId="{A12AA470-1245-4FED-A592-62CAAA23B19E}" srcOrd="0" destOrd="0" presId="urn:microsoft.com/office/officeart/2005/8/layout/lProcess2"/>
    <dgm:cxn modelId="{248066A9-1F14-4117-8E5F-54A3A37A808E}" srcId="{5249473A-E983-46B7-B95E-FB73331D61A0}" destId="{1465E9C3-0616-4740-BF8E-AA27518EC2CB}" srcOrd="1" destOrd="0" parTransId="{9A6CDFC9-D074-414E-B4DD-1DD84139A47C}" sibTransId="{780D0692-7292-4839-84A5-E0530B5E1037}"/>
    <dgm:cxn modelId="{70040E17-659E-49B0-BCB3-C054230D7E81}" srcId="{CEF78207-D26D-4C4A-9EB8-8898BE8B20E8}" destId="{95A54E2A-BF51-448C-8B20-1E4380076645}" srcOrd="0" destOrd="0" parTransId="{2B60654F-2724-41C3-A7F8-5E3C157D39A4}" sibTransId="{8B4512BD-36F4-4BC5-9B34-DF28B7BF8E2F}"/>
    <dgm:cxn modelId="{29C2BAA7-8A3D-A640-AD47-65320836D4F2}" type="presOf" srcId="{5E8D031F-20B2-40F7-8122-03BF943E722E}" destId="{81352768-0CD9-47AC-8AA2-019C300C169C}" srcOrd="0" destOrd="0" presId="urn:microsoft.com/office/officeart/2005/8/layout/lProcess2"/>
    <dgm:cxn modelId="{33DADE48-D015-2340-9290-68A875A59626}" type="presOf" srcId="{1465E9C3-0616-4740-BF8E-AA27518EC2CB}" destId="{2BD40AEC-4EF1-41A9-9E57-CAB63A0B79D8}" srcOrd="1" destOrd="0" presId="urn:microsoft.com/office/officeart/2005/8/layout/lProcess2"/>
    <dgm:cxn modelId="{85455D6F-2BA8-4D0E-BF26-724AB8549927}" srcId="{5249473A-E983-46B7-B95E-FB73331D61A0}" destId="{94EE4C44-8F3D-41AC-AF41-00AEF9C8B137}" srcOrd="0" destOrd="0" parTransId="{3E1D6ED0-C972-4854-A12B-19B203F04912}" sibTransId="{2F45FB49-D1D7-452B-B939-C8CC1F3FE370}"/>
    <dgm:cxn modelId="{DC64AF08-2C28-C844-9E67-F1B9860ED2E7}" type="presOf" srcId="{58FB3D42-45EC-44F2-BE3C-EB3D5F0334CE}" destId="{C718CABC-8BCF-41F8-92DE-DA187BECDBE3}" srcOrd="0" destOrd="0" presId="urn:microsoft.com/office/officeart/2005/8/layout/lProcess2"/>
    <dgm:cxn modelId="{3F2CB824-4DE3-4AC8-9309-DE627574E9AE}" srcId="{CEF78207-D26D-4C4A-9EB8-8898BE8B20E8}" destId="{C8A18390-AEF3-4E8F-902C-F3DB652F54CC}" srcOrd="1" destOrd="0" parTransId="{3610FA97-BF28-4111-8427-6317DE12C68D}" sibTransId="{49E08A2A-CCCB-4066-9351-D2EA486E7D77}"/>
    <dgm:cxn modelId="{E2ACC000-AD98-724A-9D90-7C926B8A201E}" type="presOf" srcId="{C8A18390-AEF3-4E8F-902C-F3DB652F54CC}" destId="{D40A4F6C-3E57-4A87-A4C3-39D6EA62FB69}" srcOrd="0" destOrd="0" presId="urn:microsoft.com/office/officeart/2005/8/layout/lProcess2"/>
    <dgm:cxn modelId="{0406639D-965B-46BA-91B6-47F4D7EE0D37}" srcId="{CEF78207-D26D-4C4A-9EB8-8898BE8B20E8}" destId="{C7A70266-7362-4DCB-AC21-E9FC2F51C07A}" srcOrd="2" destOrd="0" parTransId="{9F0B5010-7DA6-4F23-9DBE-A1613F644FF6}" sibTransId="{5171A949-1250-42E5-96D1-33E2F3D057CD}"/>
    <dgm:cxn modelId="{152D298F-5154-E743-956F-76D19E9B311C}" type="presOf" srcId="{95A54E2A-BF51-448C-8B20-1E4380076645}" destId="{DAA62CFB-101D-4794-9342-11184D8C31AB}" srcOrd="0" destOrd="0" presId="urn:microsoft.com/office/officeart/2005/8/layout/lProcess2"/>
    <dgm:cxn modelId="{79C39C98-3D15-F540-A8A2-537543FD4450}" type="presParOf" srcId="{BD70C601-6750-4177-B79E-B0D19F5AB493}" destId="{C06C36A1-593A-45C6-84B8-1A2C4948548D}" srcOrd="0" destOrd="0" presId="urn:microsoft.com/office/officeart/2005/8/layout/lProcess2"/>
    <dgm:cxn modelId="{EA61A45F-7C07-F044-A230-8FDD74B1D4D1}" type="presParOf" srcId="{C06C36A1-593A-45C6-84B8-1A2C4948548D}" destId="{EAA3C3F1-5B8A-4C2C-9C48-F6D1E33E2D2A}" srcOrd="0" destOrd="0" presId="urn:microsoft.com/office/officeart/2005/8/layout/lProcess2"/>
    <dgm:cxn modelId="{1F91882B-1902-8647-AF22-B890F2BCE10A}" type="presParOf" srcId="{C06C36A1-593A-45C6-84B8-1A2C4948548D}" destId="{A9427729-6A92-4CC2-BA1E-DA352D2BF8EF}" srcOrd="1" destOrd="0" presId="urn:microsoft.com/office/officeart/2005/8/layout/lProcess2"/>
    <dgm:cxn modelId="{0DCE0146-212E-AD4F-B689-FE4245D374C4}" type="presParOf" srcId="{C06C36A1-593A-45C6-84B8-1A2C4948548D}" destId="{45166D8C-F0F1-479E-A34A-979972FA26A0}" srcOrd="2" destOrd="0" presId="urn:microsoft.com/office/officeart/2005/8/layout/lProcess2"/>
    <dgm:cxn modelId="{7DBB6353-B2C0-FA4E-BAC8-134E872F54DC}" type="presParOf" srcId="{45166D8C-F0F1-479E-A34A-979972FA26A0}" destId="{B34180AA-A9F3-46E0-BF86-A251FC6BD33A}" srcOrd="0" destOrd="0" presId="urn:microsoft.com/office/officeart/2005/8/layout/lProcess2"/>
    <dgm:cxn modelId="{50C6DE74-FD68-8F40-B53F-EF9BD71A50CF}" type="presParOf" srcId="{B34180AA-A9F3-46E0-BF86-A251FC6BD33A}" destId="{FFC1B58B-6E82-4660-A34A-31F35ADD55C9}" srcOrd="0" destOrd="0" presId="urn:microsoft.com/office/officeart/2005/8/layout/lProcess2"/>
    <dgm:cxn modelId="{5BEE5354-1AEA-6042-BE10-835029C6F89E}" type="presParOf" srcId="{B34180AA-A9F3-46E0-BF86-A251FC6BD33A}" destId="{87503330-CBEA-4BE8-96D8-F86C99202E2F}" srcOrd="1" destOrd="0" presId="urn:microsoft.com/office/officeart/2005/8/layout/lProcess2"/>
    <dgm:cxn modelId="{01D3CFA3-3BA0-7B42-A8FA-466C5C873DDC}" type="presParOf" srcId="{B34180AA-A9F3-46E0-BF86-A251FC6BD33A}" destId="{958820A6-242A-4013-A37E-4A1F9930E69D}" srcOrd="2" destOrd="0" presId="urn:microsoft.com/office/officeart/2005/8/layout/lProcess2"/>
    <dgm:cxn modelId="{69616D27-7E25-B648-9166-57A44F106457}" type="presParOf" srcId="{B34180AA-A9F3-46E0-BF86-A251FC6BD33A}" destId="{8E5CF313-7E68-481A-BA90-651909993D44}" srcOrd="3" destOrd="0" presId="urn:microsoft.com/office/officeart/2005/8/layout/lProcess2"/>
    <dgm:cxn modelId="{49F83510-0FD0-4D4C-8011-496D8BA5E282}" type="presParOf" srcId="{B34180AA-A9F3-46E0-BF86-A251FC6BD33A}" destId="{4DB1DA9B-FDFE-404F-82B8-EBFCB7D0FF2F}" srcOrd="4" destOrd="0" presId="urn:microsoft.com/office/officeart/2005/8/layout/lProcess2"/>
    <dgm:cxn modelId="{B7C4CD8C-57A7-C64F-A1C4-60DB2BDB89F7}" type="presParOf" srcId="{BD70C601-6750-4177-B79E-B0D19F5AB493}" destId="{1496DA19-332A-4D2A-9B81-A8B37DF4FFF6}" srcOrd="1" destOrd="0" presId="urn:microsoft.com/office/officeart/2005/8/layout/lProcess2"/>
    <dgm:cxn modelId="{59B24B9A-E141-3842-B62C-C69AA70DD1B5}" type="presParOf" srcId="{BD70C601-6750-4177-B79E-B0D19F5AB493}" destId="{5E561D68-6654-453A-B5F6-31A1CF7593A0}" srcOrd="2" destOrd="0" presId="urn:microsoft.com/office/officeart/2005/8/layout/lProcess2"/>
    <dgm:cxn modelId="{C8946252-274B-B44C-AA52-E32B1978E11A}" type="presParOf" srcId="{5E561D68-6654-453A-B5F6-31A1CF7593A0}" destId="{9BDB9A3D-4897-4992-9668-2A779683D8BC}" srcOrd="0" destOrd="0" presId="urn:microsoft.com/office/officeart/2005/8/layout/lProcess2"/>
    <dgm:cxn modelId="{4E199549-3ACC-F94C-BA06-4B4A9F2C32FF}" type="presParOf" srcId="{5E561D68-6654-453A-B5F6-31A1CF7593A0}" destId="{2BD40AEC-4EF1-41A9-9E57-CAB63A0B79D8}" srcOrd="1" destOrd="0" presId="urn:microsoft.com/office/officeart/2005/8/layout/lProcess2"/>
    <dgm:cxn modelId="{618110DA-4DA1-AD41-92E8-12A27663518B}" type="presParOf" srcId="{5E561D68-6654-453A-B5F6-31A1CF7593A0}" destId="{07E90957-A344-494B-A32E-5D10BA8228D8}" srcOrd="2" destOrd="0" presId="urn:microsoft.com/office/officeart/2005/8/layout/lProcess2"/>
    <dgm:cxn modelId="{1953E8EF-ED15-F744-973B-C3E80878ACB5}" type="presParOf" srcId="{07E90957-A344-494B-A32E-5D10BA8228D8}" destId="{66C5536C-0EC7-49D5-919C-6DEEFE9237E7}" srcOrd="0" destOrd="0" presId="urn:microsoft.com/office/officeart/2005/8/layout/lProcess2"/>
    <dgm:cxn modelId="{BA00544D-8EEF-224B-9745-EDB62F5350A9}" type="presParOf" srcId="{66C5536C-0EC7-49D5-919C-6DEEFE9237E7}" destId="{C718CABC-8BCF-41F8-92DE-DA187BECDBE3}" srcOrd="0" destOrd="0" presId="urn:microsoft.com/office/officeart/2005/8/layout/lProcess2"/>
    <dgm:cxn modelId="{7FAA294C-2151-9249-8F94-8B861D5EF83F}" type="presParOf" srcId="{66C5536C-0EC7-49D5-919C-6DEEFE9237E7}" destId="{93620A92-F0D0-4E72-B6DC-2D502335010A}" srcOrd="1" destOrd="0" presId="urn:microsoft.com/office/officeart/2005/8/layout/lProcess2"/>
    <dgm:cxn modelId="{A5B7DE01-9705-0347-A62B-530FDEBBDA92}" type="presParOf" srcId="{66C5536C-0EC7-49D5-919C-6DEEFE9237E7}" destId="{C8205736-CD6B-4CCC-A7B2-1C0EFED3510E}" srcOrd="2" destOrd="0" presId="urn:microsoft.com/office/officeart/2005/8/layout/lProcess2"/>
    <dgm:cxn modelId="{8F4C4488-F1E1-9447-8556-0128C7069BFB}" type="presParOf" srcId="{66C5536C-0EC7-49D5-919C-6DEEFE9237E7}" destId="{7E7113FB-56AA-45FB-9111-00217D9C211E}" srcOrd="3" destOrd="0" presId="urn:microsoft.com/office/officeart/2005/8/layout/lProcess2"/>
    <dgm:cxn modelId="{C20E7B6B-86D0-8A46-9661-BECB304B3E4B}" type="presParOf" srcId="{66C5536C-0EC7-49D5-919C-6DEEFE9237E7}" destId="{81352768-0CD9-47AC-8AA2-019C300C169C}" srcOrd="4" destOrd="0" presId="urn:microsoft.com/office/officeart/2005/8/layout/lProcess2"/>
    <dgm:cxn modelId="{32806F7B-6CA5-6E43-9172-CCA83123874D}" type="presParOf" srcId="{BD70C601-6750-4177-B79E-B0D19F5AB493}" destId="{FB562973-E96E-4C3E-A589-EF8882635FAB}" srcOrd="3" destOrd="0" presId="urn:microsoft.com/office/officeart/2005/8/layout/lProcess2"/>
    <dgm:cxn modelId="{CBEBD743-E6A1-7849-BD41-6E90E2C72353}" type="presParOf" srcId="{BD70C601-6750-4177-B79E-B0D19F5AB493}" destId="{5E3BE223-9DC0-4430-B293-314EF98F74B1}" srcOrd="4" destOrd="0" presId="urn:microsoft.com/office/officeart/2005/8/layout/lProcess2"/>
    <dgm:cxn modelId="{DD296EE5-D306-E845-BEF1-6CD669B04D11}" type="presParOf" srcId="{5E3BE223-9DC0-4430-B293-314EF98F74B1}" destId="{185EB584-CDEB-42A6-A8DF-29527F1FC4E4}" srcOrd="0" destOrd="0" presId="urn:microsoft.com/office/officeart/2005/8/layout/lProcess2"/>
    <dgm:cxn modelId="{D12860D4-2036-2C47-B020-FF9E560804AF}" type="presParOf" srcId="{5E3BE223-9DC0-4430-B293-314EF98F74B1}" destId="{3A340C10-E6B6-4EF7-806F-7815248BF9A2}" srcOrd="1" destOrd="0" presId="urn:microsoft.com/office/officeart/2005/8/layout/lProcess2"/>
    <dgm:cxn modelId="{75938E99-83A2-604B-A1FF-05D9AE05150A}" type="presParOf" srcId="{5E3BE223-9DC0-4430-B293-314EF98F74B1}" destId="{CBB28B35-CED7-4169-84E5-3A81E25831CC}" srcOrd="2" destOrd="0" presId="urn:microsoft.com/office/officeart/2005/8/layout/lProcess2"/>
    <dgm:cxn modelId="{88091457-5063-854F-AE43-D00BDFF9D9A9}" type="presParOf" srcId="{CBB28B35-CED7-4169-84E5-3A81E25831CC}" destId="{438B92C2-4D95-43B6-B193-BA1946F22828}" srcOrd="0" destOrd="0" presId="urn:microsoft.com/office/officeart/2005/8/layout/lProcess2"/>
    <dgm:cxn modelId="{40AB1CC7-F3DE-5445-8621-C5055A4D96F2}" type="presParOf" srcId="{438B92C2-4D95-43B6-B193-BA1946F22828}" destId="{DAA62CFB-101D-4794-9342-11184D8C31AB}" srcOrd="0" destOrd="0" presId="urn:microsoft.com/office/officeart/2005/8/layout/lProcess2"/>
    <dgm:cxn modelId="{09E276FB-624B-7D41-96EB-D2A9E1980383}" type="presParOf" srcId="{438B92C2-4D95-43B6-B193-BA1946F22828}" destId="{30D65B66-A92A-4A46-945A-7AB07F542D56}" srcOrd="1" destOrd="0" presId="urn:microsoft.com/office/officeart/2005/8/layout/lProcess2"/>
    <dgm:cxn modelId="{8F3FC6D5-2AF0-9E45-883E-D028D205F48A}" type="presParOf" srcId="{438B92C2-4D95-43B6-B193-BA1946F22828}" destId="{D40A4F6C-3E57-4A87-A4C3-39D6EA62FB69}" srcOrd="2" destOrd="0" presId="urn:microsoft.com/office/officeart/2005/8/layout/lProcess2"/>
    <dgm:cxn modelId="{6DB20789-D7A4-D043-94D9-D321E2722B93}" type="presParOf" srcId="{438B92C2-4D95-43B6-B193-BA1946F22828}" destId="{557C751C-076C-44BF-AA3E-07E5BC00D52C}" srcOrd="3" destOrd="0" presId="urn:microsoft.com/office/officeart/2005/8/layout/lProcess2"/>
    <dgm:cxn modelId="{C5825FC7-183B-1949-87B7-0C822FF23E85}" type="presParOf" srcId="{438B92C2-4D95-43B6-B193-BA1946F22828}" destId="{A12AA470-1245-4FED-A592-62CAAA23B19E}"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49473A-E983-46B7-B95E-FB73331D61A0}"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CL"/>
        </a:p>
      </dgm:t>
    </dgm:pt>
    <dgm:pt modelId="{94EE4C44-8F3D-41AC-AF41-00AEF9C8B137}">
      <dgm:prSet phldrT="[Texto]" custT="1"/>
      <dgm:spPr>
        <a:solidFill>
          <a:schemeClr val="accent5">
            <a:lumMod val="40000"/>
            <a:lumOff val="60000"/>
          </a:schemeClr>
        </a:solidFill>
      </dgm:spPr>
      <dgm:t>
        <a:bodyPr/>
        <a:lstStyle/>
        <a:p>
          <a:r>
            <a:rPr lang="es-CL" sz="2400" dirty="0" smtClean="0"/>
            <a:t>Ventaja en Costos</a:t>
          </a:r>
          <a:endParaRPr lang="es-CL" sz="2400" dirty="0"/>
        </a:p>
      </dgm:t>
    </dgm:pt>
    <dgm:pt modelId="{3E1D6ED0-C972-4854-A12B-19B203F04912}" type="parTrans" cxnId="{85455D6F-2BA8-4D0E-BF26-724AB8549927}">
      <dgm:prSet/>
      <dgm:spPr/>
      <dgm:t>
        <a:bodyPr/>
        <a:lstStyle/>
        <a:p>
          <a:endParaRPr lang="es-CL"/>
        </a:p>
      </dgm:t>
    </dgm:pt>
    <dgm:pt modelId="{2F45FB49-D1D7-452B-B939-C8CC1F3FE370}" type="sibTrans" cxnId="{85455D6F-2BA8-4D0E-BF26-724AB8549927}">
      <dgm:prSet/>
      <dgm:spPr/>
      <dgm:t>
        <a:bodyPr/>
        <a:lstStyle/>
        <a:p>
          <a:endParaRPr lang="es-CL"/>
        </a:p>
      </dgm:t>
    </dgm:pt>
    <dgm:pt modelId="{E9871C92-4951-4604-8E57-ABAC6598F3A3}">
      <dgm:prSet phldrT="[Texto]" custT="1"/>
      <dgm:spPr>
        <a:solidFill>
          <a:schemeClr val="accent1">
            <a:lumMod val="75000"/>
          </a:schemeClr>
        </a:solidFill>
        <a:ln>
          <a:noFill/>
        </a:ln>
      </dgm:spPr>
      <dgm:t>
        <a:bodyPr/>
        <a:lstStyle/>
        <a:p>
          <a:r>
            <a:rPr lang="es-CL" sz="2200" dirty="0" smtClean="0"/>
            <a:t>Costos unitarios</a:t>
          </a:r>
          <a:endParaRPr lang="es-CL" sz="2200" dirty="0"/>
        </a:p>
      </dgm:t>
    </dgm:pt>
    <dgm:pt modelId="{244AC4A0-88A5-49AD-ACF5-7335C71A7AFE}" type="parTrans" cxnId="{0146AA80-F838-4DB3-94F0-7EBE883F2273}">
      <dgm:prSet/>
      <dgm:spPr/>
      <dgm:t>
        <a:bodyPr/>
        <a:lstStyle/>
        <a:p>
          <a:endParaRPr lang="es-CL"/>
        </a:p>
      </dgm:t>
    </dgm:pt>
    <dgm:pt modelId="{82B55570-CD04-4B92-93B2-9AC9C874898C}" type="sibTrans" cxnId="{0146AA80-F838-4DB3-94F0-7EBE883F2273}">
      <dgm:prSet/>
      <dgm:spPr/>
      <dgm:t>
        <a:bodyPr/>
        <a:lstStyle/>
        <a:p>
          <a:endParaRPr lang="es-CL"/>
        </a:p>
      </dgm:t>
    </dgm:pt>
    <dgm:pt modelId="{9D71CD3A-7EB4-4365-AF9F-F6113E3C7FB5}">
      <dgm:prSet phldrT="[Texto]" custT="1"/>
      <dgm:spPr>
        <a:solidFill>
          <a:schemeClr val="accent1">
            <a:lumMod val="75000"/>
          </a:schemeClr>
        </a:solidFill>
        <a:ln>
          <a:noFill/>
        </a:ln>
      </dgm:spPr>
      <dgm:t>
        <a:bodyPr/>
        <a:lstStyle/>
        <a:p>
          <a:r>
            <a:rPr lang="es-CL" sz="2200" dirty="0" smtClean="0"/>
            <a:t>Gastos de marketing</a:t>
          </a:r>
          <a:endParaRPr lang="es-CL" sz="2200" dirty="0"/>
        </a:p>
      </dgm:t>
    </dgm:pt>
    <dgm:pt modelId="{18C7CA68-6F76-41D0-88DF-EA42BECF5B32}" type="parTrans" cxnId="{4FD4561B-D0D8-4BDF-97C1-30A86F48EE81}">
      <dgm:prSet/>
      <dgm:spPr/>
      <dgm:t>
        <a:bodyPr/>
        <a:lstStyle/>
        <a:p>
          <a:endParaRPr lang="es-CL"/>
        </a:p>
      </dgm:t>
    </dgm:pt>
    <dgm:pt modelId="{90A298D4-D729-46E6-A8F0-9045660385E2}" type="sibTrans" cxnId="{4FD4561B-D0D8-4BDF-97C1-30A86F48EE81}">
      <dgm:prSet/>
      <dgm:spPr/>
      <dgm:t>
        <a:bodyPr/>
        <a:lstStyle/>
        <a:p>
          <a:endParaRPr lang="es-CL"/>
        </a:p>
      </dgm:t>
    </dgm:pt>
    <dgm:pt modelId="{1465E9C3-0616-4740-BF8E-AA27518EC2CB}">
      <dgm:prSet phldrT="[Texto]" custT="1"/>
      <dgm:spPr>
        <a:solidFill>
          <a:schemeClr val="accent5">
            <a:lumMod val="40000"/>
            <a:lumOff val="60000"/>
          </a:schemeClr>
        </a:solidFill>
      </dgm:spPr>
      <dgm:t>
        <a:bodyPr/>
        <a:lstStyle/>
        <a:p>
          <a:r>
            <a:rPr lang="es-CL" sz="2400" dirty="0" smtClean="0"/>
            <a:t>Ventaja en diferenciación</a:t>
          </a:r>
          <a:endParaRPr lang="es-CL" sz="2400" dirty="0"/>
        </a:p>
      </dgm:t>
    </dgm:pt>
    <dgm:pt modelId="{9A6CDFC9-D074-414E-B4DD-1DD84139A47C}" type="parTrans" cxnId="{248066A9-1F14-4117-8E5F-54A3A37A808E}">
      <dgm:prSet/>
      <dgm:spPr/>
      <dgm:t>
        <a:bodyPr/>
        <a:lstStyle/>
        <a:p>
          <a:endParaRPr lang="es-CL"/>
        </a:p>
      </dgm:t>
    </dgm:pt>
    <dgm:pt modelId="{780D0692-7292-4839-84A5-E0530B5E1037}" type="sibTrans" cxnId="{248066A9-1F14-4117-8E5F-54A3A37A808E}">
      <dgm:prSet/>
      <dgm:spPr/>
      <dgm:t>
        <a:bodyPr/>
        <a:lstStyle/>
        <a:p>
          <a:endParaRPr lang="es-CL"/>
        </a:p>
      </dgm:t>
    </dgm:pt>
    <dgm:pt modelId="{58FB3D42-45EC-44F2-BE3C-EB3D5F0334CE}">
      <dgm:prSet phldrT="[Texto]" custT="1"/>
      <dgm:spPr>
        <a:solidFill>
          <a:schemeClr val="accent1">
            <a:lumMod val="75000"/>
          </a:schemeClr>
        </a:solidFill>
        <a:ln>
          <a:noFill/>
        </a:ln>
      </dgm:spPr>
      <dgm:t>
        <a:bodyPr/>
        <a:lstStyle/>
        <a:p>
          <a:r>
            <a:rPr lang="es-CL" sz="2200" dirty="0" smtClean="0"/>
            <a:t>Diferenciación en producto</a:t>
          </a:r>
          <a:endParaRPr lang="es-CL" sz="2200" dirty="0"/>
        </a:p>
      </dgm:t>
    </dgm:pt>
    <dgm:pt modelId="{D57FF0DD-3005-4ACE-945E-13BD14280FC5}" type="parTrans" cxnId="{9C1E0C00-7BF0-42C4-B711-ED2FDBD8DDF7}">
      <dgm:prSet/>
      <dgm:spPr/>
      <dgm:t>
        <a:bodyPr/>
        <a:lstStyle/>
        <a:p>
          <a:endParaRPr lang="es-CL"/>
        </a:p>
      </dgm:t>
    </dgm:pt>
    <dgm:pt modelId="{00E7A994-82D8-4AF8-9D6C-8052531BB60F}" type="sibTrans" cxnId="{9C1E0C00-7BF0-42C4-B711-ED2FDBD8DDF7}">
      <dgm:prSet/>
      <dgm:spPr/>
      <dgm:t>
        <a:bodyPr/>
        <a:lstStyle/>
        <a:p>
          <a:endParaRPr lang="es-CL"/>
        </a:p>
      </dgm:t>
    </dgm:pt>
    <dgm:pt modelId="{3DAF46FD-2A9E-4619-87B6-3DBDECF9E633}">
      <dgm:prSet phldrT="[Texto]" custT="1"/>
      <dgm:spPr>
        <a:solidFill>
          <a:schemeClr val="accent1">
            <a:lumMod val="75000"/>
          </a:schemeClr>
        </a:solidFill>
        <a:ln>
          <a:noFill/>
        </a:ln>
      </dgm:spPr>
      <dgm:t>
        <a:bodyPr/>
        <a:lstStyle/>
        <a:p>
          <a:r>
            <a:rPr lang="es-CL" sz="2200" dirty="0" smtClean="0"/>
            <a:t>Calidad del servicio</a:t>
          </a:r>
          <a:endParaRPr lang="es-CL" sz="2200" dirty="0"/>
        </a:p>
      </dgm:t>
    </dgm:pt>
    <dgm:pt modelId="{51FAC531-01EA-4869-B17E-B611A44D455F}" type="parTrans" cxnId="{7550F711-ADF3-4C8E-A2BA-EB78D2191F74}">
      <dgm:prSet/>
      <dgm:spPr/>
      <dgm:t>
        <a:bodyPr/>
        <a:lstStyle/>
        <a:p>
          <a:endParaRPr lang="es-CL"/>
        </a:p>
      </dgm:t>
    </dgm:pt>
    <dgm:pt modelId="{4BC7212F-C409-4060-91F6-E9283BC07C91}" type="sibTrans" cxnId="{7550F711-ADF3-4C8E-A2BA-EB78D2191F74}">
      <dgm:prSet/>
      <dgm:spPr/>
      <dgm:t>
        <a:bodyPr/>
        <a:lstStyle/>
        <a:p>
          <a:endParaRPr lang="es-CL"/>
        </a:p>
      </dgm:t>
    </dgm:pt>
    <dgm:pt modelId="{CEF78207-D26D-4C4A-9EB8-8898BE8B20E8}">
      <dgm:prSet phldrT="[Texto]" custT="1"/>
      <dgm:spPr>
        <a:solidFill>
          <a:schemeClr val="accent5">
            <a:lumMod val="40000"/>
            <a:lumOff val="60000"/>
          </a:schemeClr>
        </a:solidFill>
      </dgm:spPr>
      <dgm:t>
        <a:bodyPr/>
        <a:lstStyle/>
        <a:p>
          <a:r>
            <a:rPr lang="es-CL" sz="2400" dirty="0" smtClean="0"/>
            <a:t>Ventaja en marketing</a:t>
          </a:r>
          <a:endParaRPr lang="es-CL" sz="2400" dirty="0"/>
        </a:p>
      </dgm:t>
    </dgm:pt>
    <dgm:pt modelId="{CCB3D4F1-A669-4B98-B77A-56177E8D5A41}" type="parTrans" cxnId="{6DD54F80-B8CB-4597-9963-78BE8B4BFA87}">
      <dgm:prSet/>
      <dgm:spPr/>
      <dgm:t>
        <a:bodyPr/>
        <a:lstStyle/>
        <a:p>
          <a:endParaRPr lang="es-CL"/>
        </a:p>
      </dgm:t>
    </dgm:pt>
    <dgm:pt modelId="{F1B1ADED-3692-4257-8F8E-D1E44AF66545}" type="sibTrans" cxnId="{6DD54F80-B8CB-4597-9963-78BE8B4BFA87}">
      <dgm:prSet/>
      <dgm:spPr/>
      <dgm:t>
        <a:bodyPr/>
        <a:lstStyle/>
        <a:p>
          <a:endParaRPr lang="es-CL"/>
        </a:p>
      </dgm:t>
    </dgm:pt>
    <dgm:pt modelId="{95A54E2A-BF51-448C-8B20-1E4380076645}">
      <dgm:prSet phldrT="[Texto]" custT="1"/>
      <dgm:spPr>
        <a:solidFill>
          <a:schemeClr val="accent1">
            <a:lumMod val="75000"/>
          </a:schemeClr>
        </a:solidFill>
        <a:ln>
          <a:noFill/>
        </a:ln>
      </dgm:spPr>
      <dgm:t>
        <a:bodyPr/>
        <a:lstStyle/>
        <a:p>
          <a:r>
            <a:rPr lang="es-CL" sz="2200" dirty="0" smtClean="0"/>
            <a:t>Distribución</a:t>
          </a:r>
          <a:endParaRPr lang="es-CL" sz="2200" dirty="0"/>
        </a:p>
      </dgm:t>
    </dgm:pt>
    <dgm:pt modelId="{2B60654F-2724-41C3-A7F8-5E3C157D39A4}" type="parTrans" cxnId="{70040E17-659E-49B0-BCB3-C054230D7E81}">
      <dgm:prSet/>
      <dgm:spPr/>
      <dgm:t>
        <a:bodyPr/>
        <a:lstStyle/>
        <a:p>
          <a:endParaRPr lang="es-CL"/>
        </a:p>
      </dgm:t>
    </dgm:pt>
    <dgm:pt modelId="{8B4512BD-36F4-4BC5-9B34-DF28B7BF8E2F}" type="sibTrans" cxnId="{70040E17-659E-49B0-BCB3-C054230D7E81}">
      <dgm:prSet/>
      <dgm:spPr/>
      <dgm:t>
        <a:bodyPr/>
        <a:lstStyle/>
        <a:p>
          <a:endParaRPr lang="es-CL"/>
        </a:p>
      </dgm:t>
    </dgm:pt>
    <dgm:pt modelId="{C8A18390-AEF3-4E8F-902C-F3DB652F54CC}">
      <dgm:prSet phldrT="[Texto]" custT="1"/>
      <dgm:spPr>
        <a:solidFill>
          <a:schemeClr val="accent1">
            <a:lumMod val="75000"/>
          </a:schemeClr>
        </a:solidFill>
        <a:ln>
          <a:noFill/>
        </a:ln>
      </dgm:spPr>
      <dgm:t>
        <a:bodyPr/>
        <a:lstStyle/>
        <a:p>
          <a:r>
            <a:rPr lang="es-CL" sz="2200" dirty="0" smtClean="0"/>
            <a:t>Fuerza de ventas</a:t>
          </a:r>
          <a:endParaRPr lang="es-CL" sz="2200" dirty="0"/>
        </a:p>
      </dgm:t>
    </dgm:pt>
    <dgm:pt modelId="{3610FA97-BF28-4111-8427-6317DE12C68D}" type="parTrans" cxnId="{3F2CB824-4DE3-4AC8-9309-DE627574E9AE}">
      <dgm:prSet/>
      <dgm:spPr/>
      <dgm:t>
        <a:bodyPr/>
        <a:lstStyle/>
        <a:p>
          <a:endParaRPr lang="es-CL"/>
        </a:p>
      </dgm:t>
    </dgm:pt>
    <dgm:pt modelId="{49E08A2A-CCCB-4066-9351-D2EA486E7D77}" type="sibTrans" cxnId="{3F2CB824-4DE3-4AC8-9309-DE627574E9AE}">
      <dgm:prSet/>
      <dgm:spPr/>
      <dgm:t>
        <a:bodyPr/>
        <a:lstStyle/>
        <a:p>
          <a:endParaRPr lang="es-CL"/>
        </a:p>
      </dgm:t>
    </dgm:pt>
    <dgm:pt modelId="{116B117D-8680-4005-9AD8-3D2757925F31}">
      <dgm:prSet phldrT="[Texto]" custT="1"/>
      <dgm:spPr>
        <a:solidFill>
          <a:schemeClr val="accent1">
            <a:lumMod val="75000"/>
          </a:schemeClr>
        </a:solidFill>
        <a:ln>
          <a:noFill/>
        </a:ln>
      </dgm:spPr>
      <dgm:t>
        <a:bodyPr/>
        <a:lstStyle/>
        <a:p>
          <a:r>
            <a:rPr lang="es-CL" sz="2200" dirty="0" smtClean="0"/>
            <a:t>Gastos operativos</a:t>
          </a:r>
          <a:endParaRPr lang="es-CL" sz="2200" dirty="0"/>
        </a:p>
      </dgm:t>
    </dgm:pt>
    <dgm:pt modelId="{F726DE88-2267-4A73-9E9F-BF5175482E9C}" type="parTrans" cxnId="{9A8F1746-C9D3-4C61-B793-1813A8B340FC}">
      <dgm:prSet/>
      <dgm:spPr/>
      <dgm:t>
        <a:bodyPr/>
        <a:lstStyle/>
        <a:p>
          <a:endParaRPr lang="es-CL"/>
        </a:p>
      </dgm:t>
    </dgm:pt>
    <dgm:pt modelId="{6EFA1DF0-F0EC-4869-8111-3A160E31B36D}" type="sibTrans" cxnId="{9A8F1746-C9D3-4C61-B793-1813A8B340FC}">
      <dgm:prSet/>
      <dgm:spPr/>
      <dgm:t>
        <a:bodyPr/>
        <a:lstStyle/>
        <a:p>
          <a:endParaRPr lang="es-CL"/>
        </a:p>
      </dgm:t>
    </dgm:pt>
    <dgm:pt modelId="{5E8D031F-20B2-40F7-8122-03BF943E722E}">
      <dgm:prSet phldrT="[Texto]" custT="1"/>
      <dgm:spPr>
        <a:solidFill>
          <a:schemeClr val="accent1">
            <a:lumMod val="75000"/>
          </a:schemeClr>
        </a:solidFill>
        <a:ln>
          <a:noFill/>
        </a:ln>
      </dgm:spPr>
      <dgm:t>
        <a:bodyPr/>
        <a:lstStyle/>
        <a:p>
          <a:r>
            <a:rPr lang="es-CL" sz="2200" dirty="0" smtClean="0"/>
            <a:t>Reputación de marca</a:t>
          </a:r>
          <a:endParaRPr lang="es-CL" sz="2200" dirty="0"/>
        </a:p>
      </dgm:t>
    </dgm:pt>
    <dgm:pt modelId="{EE5D8D40-4181-429F-9FFF-95F2D163A58D}" type="parTrans" cxnId="{880CCCB4-660B-4F89-BD9D-0F0918825D85}">
      <dgm:prSet/>
      <dgm:spPr/>
      <dgm:t>
        <a:bodyPr/>
        <a:lstStyle/>
        <a:p>
          <a:endParaRPr lang="es-CL"/>
        </a:p>
      </dgm:t>
    </dgm:pt>
    <dgm:pt modelId="{A35F128E-501C-421D-A383-16D958A5809E}" type="sibTrans" cxnId="{880CCCB4-660B-4F89-BD9D-0F0918825D85}">
      <dgm:prSet/>
      <dgm:spPr/>
      <dgm:t>
        <a:bodyPr/>
        <a:lstStyle/>
        <a:p>
          <a:endParaRPr lang="es-CL"/>
        </a:p>
      </dgm:t>
    </dgm:pt>
    <dgm:pt modelId="{C7A70266-7362-4DCB-AC21-E9FC2F51C07A}">
      <dgm:prSet phldrT="[Texto]" custT="1"/>
      <dgm:spPr>
        <a:solidFill>
          <a:schemeClr val="accent1">
            <a:lumMod val="75000"/>
          </a:schemeClr>
        </a:solidFill>
        <a:ln>
          <a:noFill/>
        </a:ln>
      </dgm:spPr>
      <dgm:t>
        <a:bodyPr/>
        <a:lstStyle/>
        <a:p>
          <a:r>
            <a:rPr lang="es-CL" sz="2200" dirty="0" smtClean="0"/>
            <a:t>Notoriedad de la marca</a:t>
          </a:r>
          <a:endParaRPr lang="es-CL" sz="2200" dirty="0"/>
        </a:p>
      </dgm:t>
    </dgm:pt>
    <dgm:pt modelId="{9F0B5010-7DA6-4F23-9DBE-A1613F644FF6}" type="parTrans" cxnId="{0406639D-965B-46BA-91B6-47F4D7EE0D37}">
      <dgm:prSet/>
      <dgm:spPr/>
      <dgm:t>
        <a:bodyPr/>
        <a:lstStyle/>
        <a:p>
          <a:endParaRPr lang="es-CL"/>
        </a:p>
      </dgm:t>
    </dgm:pt>
    <dgm:pt modelId="{5171A949-1250-42E5-96D1-33E2F3D057CD}" type="sibTrans" cxnId="{0406639D-965B-46BA-91B6-47F4D7EE0D37}">
      <dgm:prSet/>
      <dgm:spPr/>
      <dgm:t>
        <a:bodyPr/>
        <a:lstStyle/>
        <a:p>
          <a:endParaRPr lang="es-CL"/>
        </a:p>
      </dgm:t>
    </dgm:pt>
    <dgm:pt modelId="{BD70C601-6750-4177-B79E-B0D19F5AB493}" type="pres">
      <dgm:prSet presAssocID="{5249473A-E983-46B7-B95E-FB73331D61A0}" presName="theList" presStyleCnt="0">
        <dgm:presLayoutVars>
          <dgm:dir/>
          <dgm:animLvl val="lvl"/>
          <dgm:resizeHandles val="exact"/>
        </dgm:presLayoutVars>
      </dgm:prSet>
      <dgm:spPr/>
      <dgm:t>
        <a:bodyPr/>
        <a:lstStyle/>
        <a:p>
          <a:endParaRPr lang="es-CL"/>
        </a:p>
      </dgm:t>
    </dgm:pt>
    <dgm:pt modelId="{C06C36A1-593A-45C6-84B8-1A2C4948548D}" type="pres">
      <dgm:prSet presAssocID="{94EE4C44-8F3D-41AC-AF41-00AEF9C8B137}" presName="compNode" presStyleCnt="0"/>
      <dgm:spPr/>
    </dgm:pt>
    <dgm:pt modelId="{EAA3C3F1-5B8A-4C2C-9C48-F6D1E33E2D2A}" type="pres">
      <dgm:prSet presAssocID="{94EE4C44-8F3D-41AC-AF41-00AEF9C8B137}" presName="aNode" presStyleLbl="bgShp" presStyleIdx="0" presStyleCnt="3"/>
      <dgm:spPr/>
      <dgm:t>
        <a:bodyPr/>
        <a:lstStyle/>
        <a:p>
          <a:endParaRPr lang="es-CL"/>
        </a:p>
      </dgm:t>
    </dgm:pt>
    <dgm:pt modelId="{A9427729-6A92-4CC2-BA1E-DA352D2BF8EF}" type="pres">
      <dgm:prSet presAssocID="{94EE4C44-8F3D-41AC-AF41-00AEF9C8B137}" presName="textNode" presStyleLbl="bgShp" presStyleIdx="0" presStyleCnt="3"/>
      <dgm:spPr/>
      <dgm:t>
        <a:bodyPr/>
        <a:lstStyle/>
        <a:p>
          <a:endParaRPr lang="es-CL"/>
        </a:p>
      </dgm:t>
    </dgm:pt>
    <dgm:pt modelId="{45166D8C-F0F1-479E-A34A-979972FA26A0}" type="pres">
      <dgm:prSet presAssocID="{94EE4C44-8F3D-41AC-AF41-00AEF9C8B137}" presName="compChildNode" presStyleCnt="0"/>
      <dgm:spPr/>
    </dgm:pt>
    <dgm:pt modelId="{B34180AA-A9F3-46E0-BF86-A251FC6BD33A}" type="pres">
      <dgm:prSet presAssocID="{94EE4C44-8F3D-41AC-AF41-00AEF9C8B137}" presName="theInnerList" presStyleCnt="0"/>
      <dgm:spPr/>
    </dgm:pt>
    <dgm:pt modelId="{FFC1B58B-6E82-4660-A34A-31F35ADD55C9}" type="pres">
      <dgm:prSet presAssocID="{E9871C92-4951-4604-8E57-ABAC6598F3A3}" presName="childNode" presStyleLbl="node1" presStyleIdx="0" presStyleCnt="9">
        <dgm:presLayoutVars>
          <dgm:bulletEnabled val="1"/>
        </dgm:presLayoutVars>
      </dgm:prSet>
      <dgm:spPr/>
      <dgm:t>
        <a:bodyPr/>
        <a:lstStyle/>
        <a:p>
          <a:endParaRPr lang="es-CL"/>
        </a:p>
      </dgm:t>
    </dgm:pt>
    <dgm:pt modelId="{87503330-CBEA-4BE8-96D8-F86C99202E2F}" type="pres">
      <dgm:prSet presAssocID="{E9871C92-4951-4604-8E57-ABAC6598F3A3}" presName="aSpace2" presStyleCnt="0"/>
      <dgm:spPr/>
    </dgm:pt>
    <dgm:pt modelId="{958820A6-242A-4013-A37E-4A1F9930E69D}" type="pres">
      <dgm:prSet presAssocID="{9D71CD3A-7EB4-4365-AF9F-F6113E3C7FB5}" presName="childNode" presStyleLbl="node1" presStyleIdx="1" presStyleCnt="9">
        <dgm:presLayoutVars>
          <dgm:bulletEnabled val="1"/>
        </dgm:presLayoutVars>
      </dgm:prSet>
      <dgm:spPr/>
      <dgm:t>
        <a:bodyPr/>
        <a:lstStyle/>
        <a:p>
          <a:endParaRPr lang="es-CL"/>
        </a:p>
      </dgm:t>
    </dgm:pt>
    <dgm:pt modelId="{8E5CF313-7E68-481A-BA90-651909993D44}" type="pres">
      <dgm:prSet presAssocID="{9D71CD3A-7EB4-4365-AF9F-F6113E3C7FB5}" presName="aSpace2" presStyleCnt="0"/>
      <dgm:spPr/>
    </dgm:pt>
    <dgm:pt modelId="{4DB1DA9B-FDFE-404F-82B8-EBFCB7D0FF2F}" type="pres">
      <dgm:prSet presAssocID="{116B117D-8680-4005-9AD8-3D2757925F31}" presName="childNode" presStyleLbl="node1" presStyleIdx="2" presStyleCnt="9">
        <dgm:presLayoutVars>
          <dgm:bulletEnabled val="1"/>
        </dgm:presLayoutVars>
      </dgm:prSet>
      <dgm:spPr/>
      <dgm:t>
        <a:bodyPr/>
        <a:lstStyle/>
        <a:p>
          <a:endParaRPr lang="es-CL"/>
        </a:p>
      </dgm:t>
    </dgm:pt>
    <dgm:pt modelId="{1496DA19-332A-4D2A-9B81-A8B37DF4FFF6}" type="pres">
      <dgm:prSet presAssocID="{94EE4C44-8F3D-41AC-AF41-00AEF9C8B137}" presName="aSpace" presStyleCnt="0"/>
      <dgm:spPr/>
    </dgm:pt>
    <dgm:pt modelId="{5E561D68-6654-453A-B5F6-31A1CF7593A0}" type="pres">
      <dgm:prSet presAssocID="{1465E9C3-0616-4740-BF8E-AA27518EC2CB}" presName="compNode" presStyleCnt="0"/>
      <dgm:spPr/>
    </dgm:pt>
    <dgm:pt modelId="{9BDB9A3D-4897-4992-9668-2A779683D8BC}" type="pres">
      <dgm:prSet presAssocID="{1465E9C3-0616-4740-BF8E-AA27518EC2CB}" presName="aNode" presStyleLbl="bgShp" presStyleIdx="1" presStyleCnt="3"/>
      <dgm:spPr/>
      <dgm:t>
        <a:bodyPr/>
        <a:lstStyle/>
        <a:p>
          <a:endParaRPr lang="es-CL"/>
        </a:p>
      </dgm:t>
    </dgm:pt>
    <dgm:pt modelId="{2BD40AEC-4EF1-41A9-9E57-CAB63A0B79D8}" type="pres">
      <dgm:prSet presAssocID="{1465E9C3-0616-4740-BF8E-AA27518EC2CB}" presName="textNode" presStyleLbl="bgShp" presStyleIdx="1" presStyleCnt="3"/>
      <dgm:spPr/>
      <dgm:t>
        <a:bodyPr/>
        <a:lstStyle/>
        <a:p>
          <a:endParaRPr lang="es-CL"/>
        </a:p>
      </dgm:t>
    </dgm:pt>
    <dgm:pt modelId="{07E90957-A344-494B-A32E-5D10BA8228D8}" type="pres">
      <dgm:prSet presAssocID="{1465E9C3-0616-4740-BF8E-AA27518EC2CB}" presName="compChildNode" presStyleCnt="0"/>
      <dgm:spPr/>
    </dgm:pt>
    <dgm:pt modelId="{66C5536C-0EC7-49D5-919C-6DEEFE9237E7}" type="pres">
      <dgm:prSet presAssocID="{1465E9C3-0616-4740-BF8E-AA27518EC2CB}" presName="theInnerList" presStyleCnt="0"/>
      <dgm:spPr/>
    </dgm:pt>
    <dgm:pt modelId="{C718CABC-8BCF-41F8-92DE-DA187BECDBE3}" type="pres">
      <dgm:prSet presAssocID="{58FB3D42-45EC-44F2-BE3C-EB3D5F0334CE}" presName="childNode" presStyleLbl="node1" presStyleIdx="3" presStyleCnt="9">
        <dgm:presLayoutVars>
          <dgm:bulletEnabled val="1"/>
        </dgm:presLayoutVars>
      </dgm:prSet>
      <dgm:spPr/>
      <dgm:t>
        <a:bodyPr/>
        <a:lstStyle/>
        <a:p>
          <a:endParaRPr lang="es-CL"/>
        </a:p>
      </dgm:t>
    </dgm:pt>
    <dgm:pt modelId="{93620A92-F0D0-4E72-B6DC-2D502335010A}" type="pres">
      <dgm:prSet presAssocID="{58FB3D42-45EC-44F2-BE3C-EB3D5F0334CE}" presName="aSpace2" presStyleCnt="0"/>
      <dgm:spPr/>
    </dgm:pt>
    <dgm:pt modelId="{C8205736-CD6B-4CCC-A7B2-1C0EFED3510E}" type="pres">
      <dgm:prSet presAssocID="{3DAF46FD-2A9E-4619-87B6-3DBDECF9E633}" presName="childNode" presStyleLbl="node1" presStyleIdx="4" presStyleCnt="9">
        <dgm:presLayoutVars>
          <dgm:bulletEnabled val="1"/>
        </dgm:presLayoutVars>
      </dgm:prSet>
      <dgm:spPr/>
      <dgm:t>
        <a:bodyPr/>
        <a:lstStyle/>
        <a:p>
          <a:endParaRPr lang="es-CL"/>
        </a:p>
      </dgm:t>
    </dgm:pt>
    <dgm:pt modelId="{7E7113FB-56AA-45FB-9111-00217D9C211E}" type="pres">
      <dgm:prSet presAssocID="{3DAF46FD-2A9E-4619-87B6-3DBDECF9E633}" presName="aSpace2" presStyleCnt="0"/>
      <dgm:spPr/>
    </dgm:pt>
    <dgm:pt modelId="{81352768-0CD9-47AC-8AA2-019C300C169C}" type="pres">
      <dgm:prSet presAssocID="{5E8D031F-20B2-40F7-8122-03BF943E722E}" presName="childNode" presStyleLbl="node1" presStyleIdx="5" presStyleCnt="9">
        <dgm:presLayoutVars>
          <dgm:bulletEnabled val="1"/>
        </dgm:presLayoutVars>
      </dgm:prSet>
      <dgm:spPr/>
      <dgm:t>
        <a:bodyPr/>
        <a:lstStyle/>
        <a:p>
          <a:endParaRPr lang="es-CL"/>
        </a:p>
      </dgm:t>
    </dgm:pt>
    <dgm:pt modelId="{FB562973-E96E-4C3E-A589-EF8882635FAB}" type="pres">
      <dgm:prSet presAssocID="{1465E9C3-0616-4740-BF8E-AA27518EC2CB}" presName="aSpace" presStyleCnt="0"/>
      <dgm:spPr/>
    </dgm:pt>
    <dgm:pt modelId="{5E3BE223-9DC0-4430-B293-314EF98F74B1}" type="pres">
      <dgm:prSet presAssocID="{CEF78207-D26D-4C4A-9EB8-8898BE8B20E8}" presName="compNode" presStyleCnt="0"/>
      <dgm:spPr/>
    </dgm:pt>
    <dgm:pt modelId="{185EB584-CDEB-42A6-A8DF-29527F1FC4E4}" type="pres">
      <dgm:prSet presAssocID="{CEF78207-D26D-4C4A-9EB8-8898BE8B20E8}" presName="aNode" presStyleLbl="bgShp" presStyleIdx="2" presStyleCnt="3"/>
      <dgm:spPr/>
      <dgm:t>
        <a:bodyPr/>
        <a:lstStyle/>
        <a:p>
          <a:endParaRPr lang="es-CL"/>
        </a:p>
      </dgm:t>
    </dgm:pt>
    <dgm:pt modelId="{3A340C10-E6B6-4EF7-806F-7815248BF9A2}" type="pres">
      <dgm:prSet presAssocID="{CEF78207-D26D-4C4A-9EB8-8898BE8B20E8}" presName="textNode" presStyleLbl="bgShp" presStyleIdx="2" presStyleCnt="3"/>
      <dgm:spPr/>
      <dgm:t>
        <a:bodyPr/>
        <a:lstStyle/>
        <a:p>
          <a:endParaRPr lang="es-CL"/>
        </a:p>
      </dgm:t>
    </dgm:pt>
    <dgm:pt modelId="{CBB28B35-CED7-4169-84E5-3A81E25831CC}" type="pres">
      <dgm:prSet presAssocID="{CEF78207-D26D-4C4A-9EB8-8898BE8B20E8}" presName="compChildNode" presStyleCnt="0"/>
      <dgm:spPr/>
    </dgm:pt>
    <dgm:pt modelId="{438B92C2-4D95-43B6-B193-BA1946F22828}" type="pres">
      <dgm:prSet presAssocID="{CEF78207-D26D-4C4A-9EB8-8898BE8B20E8}" presName="theInnerList" presStyleCnt="0"/>
      <dgm:spPr/>
    </dgm:pt>
    <dgm:pt modelId="{DAA62CFB-101D-4794-9342-11184D8C31AB}" type="pres">
      <dgm:prSet presAssocID="{95A54E2A-BF51-448C-8B20-1E4380076645}" presName="childNode" presStyleLbl="node1" presStyleIdx="6" presStyleCnt="9">
        <dgm:presLayoutVars>
          <dgm:bulletEnabled val="1"/>
        </dgm:presLayoutVars>
      </dgm:prSet>
      <dgm:spPr/>
      <dgm:t>
        <a:bodyPr/>
        <a:lstStyle/>
        <a:p>
          <a:endParaRPr lang="es-CL"/>
        </a:p>
      </dgm:t>
    </dgm:pt>
    <dgm:pt modelId="{30D65B66-A92A-4A46-945A-7AB07F542D56}" type="pres">
      <dgm:prSet presAssocID="{95A54E2A-BF51-448C-8B20-1E4380076645}" presName="aSpace2" presStyleCnt="0"/>
      <dgm:spPr/>
    </dgm:pt>
    <dgm:pt modelId="{D40A4F6C-3E57-4A87-A4C3-39D6EA62FB69}" type="pres">
      <dgm:prSet presAssocID="{C8A18390-AEF3-4E8F-902C-F3DB652F54CC}" presName="childNode" presStyleLbl="node1" presStyleIdx="7" presStyleCnt="9">
        <dgm:presLayoutVars>
          <dgm:bulletEnabled val="1"/>
        </dgm:presLayoutVars>
      </dgm:prSet>
      <dgm:spPr/>
      <dgm:t>
        <a:bodyPr/>
        <a:lstStyle/>
        <a:p>
          <a:endParaRPr lang="es-CL"/>
        </a:p>
      </dgm:t>
    </dgm:pt>
    <dgm:pt modelId="{557C751C-076C-44BF-AA3E-07E5BC00D52C}" type="pres">
      <dgm:prSet presAssocID="{C8A18390-AEF3-4E8F-902C-F3DB652F54CC}" presName="aSpace2" presStyleCnt="0"/>
      <dgm:spPr/>
    </dgm:pt>
    <dgm:pt modelId="{A12AA470-1245-4FED-A592-62CAAA23B19E}" type="pres">
      <dgm:prSet presAssocID="{C7A70266-7362-4DCB-AC21-E9FC2F51C07A}" presName="childNode" presStyleLbl="node1" presStyleIdx="8" presStyleCnt="9">
        <dgm:presLayoutVars>
          <dgm:bulletEnabled val="1"/>
        </dgm:presLayoutVars>
      </dgm:prSet>
      <dgm:spPr/>
      <dgm:t>
        <a:bodyPr/>
        <a:lstStyle/>
        <a:p>
          <a:endParaRPr lang="es-CL"/>
        </a:p>
      </dgm:t>
    </dgm:pt>
  </dgm:ptLst>
  <dgm:cxnLst>
    <dgm:cxn modelId="{4552A3AF-0F40-844D-ADD8-5EFF7D8CEEAD}" type="presOf" srcId="{CEF78207-D26D-4C4A-9EB8-8898BE8B20E8}" destId="{3A340C10-E6B6-4EF7-806F-7815248BF9A2}" srcOrd="1" destOrd="0" presId="urn:microsoft.com/office/officeart/2005/8/layout/lProcess2"/>
    <dgm:cxn modelId="{781950FF-1A43-2640-9272-AA3B274465D1}" type="presOf" srcId="{E9871C92-4951-4604-8E57-ABAC6598F3A3}" destId="{FFC1B58B-6E82-4660-A34A-31F35ADD55C9}" srcOrd="0" destOrd="0" presId="urn:microsoft.com/office/officeart/2005/8/layout/lProcess2"/>
    <dgm:cxn modelId="{DFE97C8F-80CC-1148-A87A-1E61AD6D8779}" type="presOf" srcId="{C8A18390-AEF3-4E8F-902C-F3DB652F54CC}" destId="{D40A4F6C-3E57-4A87-A4C3-39D6EA62FB69}" srcOrd="0" destOrd="0" presId="urn:microsoft.com/office/officeart/2005/8/layout/lProcess2"/>
    <dgm:cxn modelId="{14F72FD1-348B-5241-A5A9-1BEE65F754D1}" type="presOf" srcId="{3DAF46FD-2A9E-4619-87B6-3DBDECF9E633}" destId="{C8205736-CD6B-4CCC-A7B2-1C0EFED3510E}" srcOrd="0" destOrd="0" presId="urn:microsoft.com/office/officeart/2005/8/layout/lProcess2"/>
    <dgm:cxn modelId="{3F2CB824-4DE3-4AC8-9309-DE627574E9AE}" srcId="{CEF78207-D26D-4C4A-9EB8-8898BE8B20E8}" destId="{C8A18390-AEF3-4E8F-902C-F3DB652F54CC}" srcOrd="1" destOrd="0" parTransId="{3610FA97-BF28-4111-8427-6317DE12C68D}" sibTransId="{49E08A2A-CCCB-4066-9351-D2EA486E7D77}"/>
    <dgm:cxn modelId="{090B42FC-F7FC-9144-A14C-49F48BB750E6}" type="presOf" srcId="{116B117D-8680-4005-9AD8-3D2757925F31}" destId="{4DB1DA9B-FDFE-404F-82B8-EBFCB7D0FF2F}" srcOrd="0" destOrd="0" presId="urn:microsoft.com/office/officeart/2005/8/layout/lProcess2"/>
    <dgm:cxn modelId="{77B1B7C8-D261-154C-8C91-97ABEEA78727}" type="presOf" srcId="{5249473A-E983-46B7-B95E-FB73331D61A0}" destId="{BD70C601-6750-4177-B79E-B0D19F5AB493}" srcOrd="0" destOrd="0" presId="urn:microsoft.com/office/officeart/2005/8/layout/lProcess2"/>
    <dgm:cxn modelId="{85455D6F-2BA8-4D0E-BF26-724AB8549927}" srcId="{5249473A-E983-46B7-B95E-FB73331D61A0}" destId="{94EE4C44-8F3D-41AC-AF41-00AEF9C8B137}" srcOrd="0" destOrd="0" parTransId="{3E1D6ED0-C972-4854-A12B-19B203F04912}" sibTransId="{2F45FB49-D1D7-452B-B939-C8CC1F3FE370}"/>
    <dgm:cxn modelId="{70040E17-659E-49B0-BCB3-C054230D7E81}" srcId="{CEF78207-D26D-4C4A-9EB8-8898BE8B20E8}" destId="{95A54E2A-BF51-448C-8B20-1E4380076645}" srcOrd="0" destOrd="0" parTransId="{2B60654F-2724-41C3-A7F8-5E3C157D39A4}" sibTransId="{8B4512BD-36F4-4BC5-9B34-DF28B7BF8E2F}"/>
    <dgm:cxn modelId="{14AFDF7A-989F-3E4A-9D2A-163C21DC65FF}" type="presOf" srcId="{94EE4C44-8F3D-41AC-AF41-00AEF9C8B137}" destId="{A9427729-6A92-4CC2-BA1E-DA352D2BF8EF}" srcOrd="1" destOrd="0" presId="urn:microsoft.com/office/officeart/2005/8/layout/lProcess2"/>
    <dgm:cxn modelId="{0146AA80-F838-4DB3-94F0-7EBE883F2273}" srcId="{94EE4C44-8F3D-41AC-AF41-00AEF9C8B137}" destId="{E9871C92-4951-4604-8E57-ABAC6598F3A3}" srcOrd="0" destOrd="0" parTransId="{244AC4A0-88A5-49AD-ACF5-7335C71A7AFE}" sibTransId="{82B55570-CD04-4B92-93B2-9AC9C874898C}"/>
    <dgm:cxn modelId="{F245B2E1-81EB-F54F-90DE-DD6CEF744F47}" type="presOf" srcId="{1465E9C3-0616-4740-BF8E-AA27518EC2CB}" destId="{9BDB9A3D-4897-4992-9668-2A779683D8BC}" srcOrd="0" destOrd="0" presId="urn:microsoft.com/office/officeart/2005/8/layout/lProcess2"/>
    <dgm:cxn modelId="{5E46BBB8-B865-C14C-836D-6CFFDEF84337}" type="presOf" srcId="{9D71CD3A-7EB4-4365-AF9F-F6113E3C7FB5}" destId="{958820A6-242A-4013-A37E-4A1F9930E69D}" srcOrd="0" destOrd="0" presId="urn:microsoft.com/office/officeart/2005/8/layout/lProcess2"/>
    <dgm:cxn modelId="{5B63F8CC-59F7-834C-A5AA-BE7A969B8329}" type="presOf" srcId="{1465E9C3-0616-4740-BF8E-AA27518EC2CB}" destId="{2BD40AEC-4EF1-41A9-9E57-CAB63A0B79D8}" srcOrd="1" destOrd="0" presId="urn:microsoft.com/office/officeart/2005/8/layout/lProcess2"/>
    <dgm:cxn modelId="{EC022251-7A31-E045-8426-3BDE5118D2D9}" type="presOf" srcId="{CEF78207-D26D-4C4A-9EB8-8898BE8B20E8}" destId="{185EB584-CDEB-42A6-A8DF-29527F1FC4E4}" srcOrd="0" destOrd="0" presId="urn:microsoft.com/office/officeart/2005/8/layout/lProcess2"/>
    <dgm:cxn modelId="{880CCCB4-660B-4F89-BD9D-0F0918825D85}" srcId="{1465E9C3-0616-4740-BF8E-AA27518EC2CB}" destId="{5E8D031F-20B2-40F7-8122-03BF943E722E}" srcOrd="2" destOrd="0" parTransId="{EE5D8D40-4181-429F-9FFF-95F2D163A58D}" sibTransId="{A35F128E-501C-421D-A383-16D958A5809E}"/>
    <dgm:cxn modelId="{0406639D-965B-46BA-91B6-47F4D7EE0D37}" srcId="{CEF78207-D26D-4C4A-9EB8-8898BE8B20E8}" destId="{C7A70266-7362-4DCB-AC21-E9FC2F51C07A}" srcOrd="2" destOrd="0" parTransId="{9F0B5010-7DA6-4F23-9DBE-A1613F644FF6}" sibTransId="{5171A949-1250-42E5-96D1-33E2F3D057CD}"/>
    <dgm:cxn modelId="{6DD54F80-B8CB-4597-9963-78BE8B4BFA87}" srcId="{5249473A-E983-46B7-B95E-FB73331D61A0}" destId="{CEF78207-D26D-4C4A-9EB8-8898BE8B20E8}" srcOrd="2" destOrd="0" parTransId="{CCB3D4F1-A669-4B98-B77A-56177E8D5A41}" sibTransId="{F1B1ADED-3692-4257-8F8E-D1E44AF66545}"/>
    <dgm:cxn modelId="{9A8F1746-C9D3-4C61-B793-1813A8B340FC}" srcId="{94EE4C44-8F3D-41AC-AF41-00AEF9C8B137}" destId="{116B117D-8680-4005-9AD8-3D2757925F31}" srcOrd="2" destOrd="0" parTransId="{F726DE88-2267-4A73-9E9F-BF5175482E9C}" sibTransId="{6EFA1DF0-F0EC-4869-8111-3A160E31B36D}"/>
    <dgm:cxn modelId="{A9E01F68-4447-3E41-9D77-A648B21224B1}" type="presOf" srcId="{58FB3D42-45EC-44F2-BE3C-EB3D5F0334CE}" destId="{C718CABC-8BCF-41F8-92DE-DA187BECDBE3}" srcOrd="0" destOrd="0" presId="urn:microsoft.com/office/officeart/2005/8/layout/lProcess2"/>
    <dgm:cxn modelId="{7550F711-ADF3-4C8E-A2BA-EB78D2191F74}" srcId="{1465E9C3-0616-4740-BF8E-AA27518EC2CB}" destId="{3DAF46FD-2A9E-4619-87B6-3DBDECF9E633}" srcOrd="1" destOrd="0" parTransId="{51FAC531-01EA-4869-B17E-B611A44D455F}" sibTransId="{4BC7212F-C409-4060-91F6-E9283BC07C91}"/>
    <dgm:cxn modelId="{DFEAAEF2-3B01-9147-AB87-1172FB3D1031}" type="presOf" srcId="{95A54E2A-BF51-448C-8B20-1E4380076645}" destId="{DAA62CFB-101D-4794-9342-11184D8C31AB}" srcOrd="0" destOrd="0" presId="urn:microsoft.com/office/officeart/2005/8/layout/lProcess2"/>
    <dgm:cxn modelId="{E62DB0B7-6632-834F-8837-EDFB38C3CDCD}" type="presOf" srcId="{C7A70266-7362-4DCB-AC21-E9FC2F51C07A}" destId="{A12AA470-1245-4FED-A592-62CAAA23B19E}" srcOrd="0" destOrd="0" presId="urn:microsoft.com/office/officeart/2005/8/layout/lProcess2"/>
    <dgm:cxn modelId="{4FD4561B-D0D8-4BDF-97C1-30A86F48EE81}" srcId="{94EE4C44-8F3D-41AC-AF41-00AEF9C8B137}" destId="{9D71CD3A-7EB4-4365-AF9F-F6113E3C7FB5}" srcOrd="1" destOrd="0" parTransId="{18C7CA68-6F76-41D0-88DF-EA42BECF5B32}" sibTransId="{90A298D4-D729-46E6-A8F0-9045660385E2}"/>
    <dgm:cxn modelId="{9EDC967D-A1EA-F246-9723-BCEFFB0D1FE1}" type="presOf" srcId="{5E8D031F-20B2-40F7-8122-03BF943E722E}" destId="{81352768-0CD9-47AC-8AA2-019C300C169C}" srcOrd="0" destOrd="0" presId="urn:microsoft.com/office/officeart/2005/8/layout/lProcess2"/>
    <dgm:cxn modelId="{248066A9-1F14-4117-8E5F-54A3A37A808E}" srcId="{5249473A-E983-46B7-B95E-FB73331D61A0}" destId="{1465E9C3-0616-4740-BF8E-AA27518EC2CB}" srcOrd="1" destOrd="0" parTransId="{9A6CDFC9-D074-414E-B4DD-1DD84139A47C}" sibTransId="{780D0692-7292-4839-84A5-E0530B5E1037}"/>
    <dgm:cxn modelId="{C60AEA06-B466-5948-A890-D67E02384FC8}" type="presOf" srcId="{94EE4C44-8F3D-41AC-AF41-00AEF9C8B137}" destId="{EAA3C3F1-5B8A-4C2C-9C48-F6D1E33E2D2A}" srcOrd="0" destOrd="0" presId="urn:microsoft.com/office/officeart/2005/8/layout/lProcess2"/>
    <dgm:cxn modelId="{9C1E0C00-7BF0-42C4-B711-ED2FDBD8DDF7}" srcId="{1465E9C3-0616-4740-BF8E-AA27518EC2CB}" destId="{58FB3D42-45EC-44F2-BE3C-EB3D5F0334CE}" srcOrd="0" destOrd="0" parTransId="{D57FF0DD-3005-4ACE-945E-13BD14280FC5}" sibTransId="{00E7A994-82D8-4AF8-9D6C-8052531BB60F}"/>
    <dgm:cxn modelId="{DB35E2AF-A532-6542-B315-1EBAE702C7B3}" type="presParOf" srcId="{BD70C601-6750-4177-B79E-B0D19F5AB493}" destId="{C06C36A1-593A-45C6-84B8-1A2C4948548D}" srcOrd="0" destOrd="0" presId="urn:microsoft.com/office/officeart/2005/8/layout/lProcess2"/>
    <dgm:cxn modelId="{97DF2B2E-4B31-0F4F-9B3E-C4242F5E2851}" type="presParOf" srcId="{C06C36A1-593A-45C6-84B8-1A2C4948548D}" destId="{EAA3C3F1-5B8A-4C2C-9C48-F6D1E33E2D2A}" srcOrd="0" destOrd="0" presId="urn:microsoft.com/office/officeart/2005/8/layout/lProcess2"/>
    <dgm:cxn modelId="{B5C7FA9D-F7B3-E846-B9BE-1726F452149C}" type="presParOf" srcId="{C06C36A1-593A-45C6-84B8-1A2C4948548D}" destId="{A9427729-6A92-4CC2-BA1E-DA352D2BF8EF}" srcOrd="1" destOrd="0" presId="urn:microsoft.com/office/officeart/2005/8/layout/lProcess2"/>
    <dgm:cxn modelId="{DF9C8F68-29D8-8A4B-80CC-65468A31EFAF}" type="presParOf" srcId="{C06C36A1-593A-45C6-84B8-1A2C4948548D}" destId="{45166D8C-F0F1-479E-A34A-979972FA26A0}" srcOrd="2" destOrd="0" presId="urn:microsoft.com/office/officeart/2005/8/layout/lProcess2"/>
    <dgm:cxn modelId="{370C1AED-E259-EA4A-B94C-B74C0264A0A6}" type="presParOf" srcId="{45166D8C-F0F1-479E-A34A-979972FA26A0}" destId="{B34180AA-A9F3-46E0-BF86-A251FC6BD33A}" srcOrd="0" destOrd="0" presId="urn:microsoft.com/office/officeart/2005/8/layout/lProcess2"/>
    <dgm:cxn modelId="{5FBB84D7-D4D2-6B4E-9C7D-F218957DA1E1}" type="presParOf" srcId="{B34180AA-A9F3-46E0-BF86-A251FC6BD33A}" destId="{FFC1B58B-6E82-4660-A34A-31F35ADD55C9}" srcOrd="0" destOrd="0" presId="urn:microsoft.com/office/officeart/2005/8/layout/lProcess2"/>
    <dgm:cxn modelId="{A55690F1-300E-BC40-B5A3-253D168B3D61}" type="presParOf" srcId="{B34180AA-A9F3-46E0-BF86-A251FC6BD33A}" destId="{87503330-CBEA-4BE8-96D8-F86C99202E2F}" srcOrd="1" destOrd="0" presId="urn:microsoft.com/office/officeart/2005/8/layout/lProcess2"/>
    <dgm:cxn modelId="{6D387004-DFEE-9943-9D07-8F08A1E413B5}" type="presParOf" srcId="{B34180AA-A9F3-46E0-BF86-A251FC6BD33A}" destId="{958820A6-242A-4013-A37E-4A1F9930E69D}" srcOrd="2" destOrd="0" presId="urn:microsoft.com/office/officeart/2005/8/layout/lProcess2"/>
    <dgm:cxn modelId="{33D385D5-E191-A848-9C01-81C6B2E6FF03}" type="presParOf" srcId="{B34180AA-A9F3-46E0-BF86-A251FC6BD33A}" destId="{8E5CF313-7E68-481A-BA90-651909993D44}" srcOrd="3" destOrd="0" presId="urn:microsoft.com/office/officeart/2005/8/layout/lProcess2"/>
    <dgm:cxn modelId="{4375E493-5A73-6047-92C4-6D32D4E01E6B}" type="presParOf" srcId="{B34180AA-A9F3-46E0-BF86-A251FC6BD33A}" destId="{4DB1DA9B-FDFE-404F-82B8-EBFCB7D0FF2F}" srcOrd="4" destOrd="0" presId="urn:microsoft.com/office/officeart/2005/8/layout/lProcess2"/>
    <dgm:cxn modelId="{064B74A1-18AA-494F-8CBE-518A29D5F3BF}" type="presParOf" srcId="{BD70C601-6750-4177-B79E-B0D19F5AB493}" destId="{1496DA19-332A-4D2A-9B81-A8B37DF4FFF6}" srcOrd="1" destOrd="0" presId="urn:microsoft.com/office/officeart/2005/8/layout/lProcess2"/>
    <dgm:cxn modelId="{0B150FA9-071A-0146-928A-30FE3F3FA672}" type="presParOf" srcId="{BD70C601-6750-4177-B79E-B0D19F5AB493}" destId="{5E561D68-6654-453A-B5F6-31A1CF7593A0}" srcOrd="2" destOrd="0" presId="urn:microsoft.com/office/officeart/2005/8/layout/lProcess2"/>
    <dgm:cxn modelId="{E40E37A7-C0E6-0345-8452-E455A37E5BCF}" type="presParOf" srcId="{5E561D68-6654-453A-B5F6-31A1CF7593A0}" destId="{9BDB9A3D-4897-4992-9668-2A779683D8BC}" srcOrd="0" destOrd="0" presId="urn:microsoft.com/office/officeart/2005/8/layout/lProcess2"/>
    <dgm:cxn modelId="{25B17822-A55C-C64E-96F7-789D2616D5C9}" type="presParOf" srcId="{5E561D68-6654-453A-B5F6-31A1CF7593A0}" destId="{2BD40AEC-4EF1-41A9-9E57-CAB63A0B79D8}" srcOrd="1" destOrd="0" presId="urn:microsoft.com/office/officeart/2005/8/layout/lProcess2"/>
    <dgm:cxn modelId="{19DA1396-AC64-344F-A813-84AEA233E8B3}" type="presParOf" srcId="{5E561D68-6654-453A-B5F6-31A1CF7593A0}" destId="{07E90957-A344-494B-A32E-5D10BA8228D8}" srcOrd="2" destOrd="0" presId="urn:microsoft.com/office/officeart/2005/8/layout/lProcess2"/>
    <dgm:cxn modelId="{E8160169-D5A9-D64C-BEAF-845374827DDD}" type="presParOf" srcId="{07E90957-A344-494B-A32E-5D10BA8228D8}" destId="{66C5536C-0EC7-49D5-919C-6DEEFE9237E7}" srcOrd="0" destOrd="0" presId="urn:microsoft.com/office/officeart/2005/8/layout/lProcess2"/>
    <dgm:cxn modelId="{E3AEBE6E-EBF7-F045-BD3C-D48527C93BC8}" type="presParOf" srcId="{66C5536C-0EC7-49D5-919C-6DEEFE9237E7}" destId="{C718CABC-8BCF-41F8-92DE-DA187BECDBE3}" srcOrd="0" destOrd="0" presId="urn:microsoft.com/office/officeart/2005/8/layout/lProcess2"/>
    <dgm:cxn modelId="{A340E4A4-F0D8-BF40-B81E-6DFC41536FF0}" type="presParOf" srcId="{66C5536C-0EC7-49D5-919C-6DEEFE9237E7}" destId="{93620A92-F0D0-4E72-B6DC-2D502335010A}" srcOrd="1" destOrd="0" presId="urn:microsoft.com/office/officeart/2005/8/layout/lProcess2"/>
    <dgm:cxn modelId="{46873EAD-0E6B-EE4D-911B-F6356CEC7F2D}" type="presParOf" srcId="{66C5536C-0EC7-49D5-919C-6DEEFE9237E7}" destId="{C8205736-CD6B-4CCC-A7B2-1C0EFED3510E}" srcOrd="2" destOrd="0" presId="urn:microsoft.com/office/officeart/2005/8/layout/lProcess2"/>
    <dgm:cxn modelId="{026AA73B-1916-6D47-9F07-5462E8E7BB57}" type="presParOf" srcId="{66C5536C-0EC7-49D5-919C-6DEEFE9237E7}" destId="{7E7113FB-56AA-45FB-9111-00217D9C211E}" srcOrd="3" destOrd="0" presId="urn:microsoft.com/office/officeart/2005/8/layout/lProcess2"/>
    <dgm:cxn modelId="{D1F97FD8-174D-0844-870A-21D7AEA93658}" type="presParOf" srcId="{66C5536C-0EC7-49D5-919C-6DEEFE9237E7}" destId="{81352768-0CD9-47AC-8AA2-019C300C169C}" srcOrd="4" destOrd="0" presId="urn:microsoft.com/office/officeart/2005/8/layout/lProcess2"/>
    <dgm:cxn modelId="{FC85F6D1-6692-6E4E-BBE7-0A62371B8A3F}" type="presParOf" srcId="{BD70C601-6750-4177-B79E-B0D19F5AB493}" destId="{FB562973-E96E-4C3E-A589-EF8882635FAB}" srcOrd="3" destOrd="0" presId="urn:microsoft.com/office/officeart/2005/8/layout/lProcess2"/>
    <dgm:cxn modelId="{A41E88C5-D3E9-064A-BB84-87ADEE545BD1}" type="presParOf" srcId="{BD70C601-6750-4177-B79E-B0D19F5AB493}" destId="{5E3BE223-9DC0-4430-B293-314EF98F74B1}" srcOrd="4" destOrd="0" presId="urn:microsoft.com/office/officeart/2005/8/layout/lProcess2"/>
    <dgm:cxn modelId="{EF2E95E8-C199-0941-BD0E-614D253B7900}" type="presParOf" srcId="{5E3BE223-9DC0-4430-B293-314EF98F74B1}" destId="{185EB584-CDEB-42A6-A8DF-29527F1FC4E4}" srcOrd="0" destOrd="0" presId="urn:microsoft.com/office/officeart/2005/8/layout/lProcess2"/>
    <dgm:cxn modelId="{E702C35F-EC63-2D4E-92EC-95D6973E9263}" type="presParOf" srcId="{5E3BE223-9DC0-4430-B293-314EF98F74B1}" destId="{3A340C10-E6B6-4EF7-806F-7815248BF9A2}" srcOrd="1" destOrd="0" presId="urn:microsoft.com/office/officeart/2005/8/layout/lProcess2"/>
    <dgm:cxn modelId="{544623D5-9A7C-E344-A7F9-931C7AD053ED}" type="presParOf" srcId="{5E3BE223-9DC0-4430-B293-314EF98F74B1}" destId="{CBB28B35-CED7-4169-84E5-3A81E25831CC}" srcOrd="2" destOrd="0" presId="urn:microsoft.com/office/officeart/2005/8/layout/lProcess2"/>
    <dgm:cxn modelId="{69E39E3E-E935-1E41-8BA0-C870719960DB}" type="presParOf" srcId="{CBB28B35-CED7-4169-84E5-3A81E25831CC}" destId="{438B92C2-4D95-43B6-B193-BA1946F22828}" srcOrd="0" destOrd="0" presId="urn:microsoft.com/office/officeart/2005/8/layout/lProcess2"/>
    <dgm:cxn modelId="{F506303C-47F2-8748-8972-4E5C91C08338}" type="presParOf" srcId="{438B92C2-4D95-43B6-B193-BA1946F22828}" destId="{DAA62CFB-101D-4794-9342-11184D8C31AB}" srcOrd="0" destOrd="0" presId="urn:microsoft.com/office/officeart/2005/8/layout/lProcess2"/>
    <dgm:cxn modelId="{35F78532-A29F-5845-9255-E85EC7F74B62}" type="presParOf" srcId="{438B92C2-4D95-43B6-B193-BA1946F22828}" destId="{30D65B66-A92A-4A46-945A-7AB07F542D56}" srcOrd="1" destOrd="0" presId="urn:microsoft.com/office/officeart/2005/8/layout/lProcess2"/>
    <dgm:cxn modelId="{3F140E60-444A-EC49-9E91-78F97AD62E3F}" type="presParOf" srcId="{438B92C2-4D95-43B6-B193-BA1946F22828}" destId="{D40A4F6C-3E57-4A87-A4C3-39D6EA62FB69}" srcOrd="2" destOrd="0" presId="urn:microsoft.com/office/officeart/2005/8/layout/lProcess2"/>
    <dgm:cxn modelId="{345F9FC5-B458-A446-A867-89F7477A9B04}" type="presParOf" srcId="{438B92C2-4D95-43B6-B193-BA1946F22828}" destId="{557C751C-076C-44BF-AA3E-07E5BC00D52C}" srcOrd="3" destOrd="0" presId="urn:microsoft.com/office/officeart/2005/8/layout/lProcess2"/>
    <dgm:cxn modelId="{59BF54D4-F197-4042-B833-B03686373E53}" type="presParOf" srcId="{438B92C2-4D95-43B6-B193-BA1946F22828}" destId="{A12AA470-1245-4FED-A592-62CAAA23B19E}"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516B2-D95F-4BA8-AD03-8EAC94E0B499}">
      <dsp:nvSpPr>
        <dsp:cNvPr id="0" name=""/>
        <dsp:cNvSpPr/>
      </dsp:nvSpPr>
      <dsp:spPr>
        <a:xfrm>
          <a:off x="350628" y="2776"/>
          <a:ext cx="1887862" cy="943931"/>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L" sz="1800" b="1" kern="1200" dirty="0" smtClean="0">
              <a:solidFill>
                <a:schemeClr val="bg1"/>
              </a:solidFill>
            </a:rPr>
            <a:t>Fuerzas del sector</a:t>
          </a:r>
          <a:endParaRPr lang="es-CL" sz="1800" b="1" kern="1200" dirty="0">
            <a:solidFill>
              <a:schemeClr val="bg1"/>
            </a:solidFill>
          </a:endParaRPr>
        </a:p>
      </dsp:txBody>
      <dsp:txXfrm>
        <a:off x="378275" y="30423"/>
        <a:ext cx="1832568" cy="888637"/>
      </dsp:txXfrm>
    </dsp:sp>
    <dsp:sp modelId="{D68EF79D-986B-47EC-8687-2D5375D626AC}">
      <dsp:nvSpPr>
        <dsp:cNvPr id="0" name=""/>
        <dsp:cNvSpPr/>
      </dsp:nvSpPr>
      <dsp:spPr>
        <a:xfrm>
          <a:off x="539414" y="946707"/>
          <a:ext cx="188786" cy="707948"/>
        </a:xfrm>
        <a:custGeom>
          <a:avLst/>
          <a:gdLst/>
          <a:ahLst/>
          <a:cxnLst/>
          <a:rect l="0" t="0" r="0" b="0"/>
          <a:pathLst>
            <a:path>
              <a:moveTo>
                <a:pt x="0" y="0"/>
              </a:moveTo>
              <a:lnTo>
                <a:pt x="0" y="707948"/>
              </a:lnTo>
              <a:lnTo>
                <a:pt x="188786" y="7079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1090EB-59E0-4897-8A7C-F231526FEC33}">
      <dsp:nvSpPr>
        <dsp:cNvPr id="0" name=""/>
        <dsp:cNvSpPr/>
      </dsp:nvSpPr>
      <dsp:spPr>
        <a:xfrm>
          <a:off x="728200" y="1182690"/>
          <a:ext cx="1510289" cy="943931"/>
        </a:xfrm>
        <a:prstGeom prst="roundRect">
          <a:avLst>
            <a:gd name="adj" fmla="val 10000"/>
          </a:avLst>
        </a:prstGeom>
        <a:solidFill>
          <a:srgbClr val="FF0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CL" sz="1500" b="1" kern="1200" dirty="0" smtClean="0">
              <a:solidFill>
                <a:srgbClr val="FFFFFF"/>
              </a:solidFill>
            </a:rPr>
            <a:t>Entrada y salida en el mercado</a:t>
          </a:r>
          <a:endParaRPr lang="es-CL" sz="1500" b="1" kern="1200" dirty="0">
            <a:solidFill>
              <a:srgbClr val="FFFFFF"/>
            </a:solidFill>
          </a:endParaRPr>
        </a:p>
      </dsp:txBody>
      <dsp:txXfrm>
        <a:off x="755847" y="1210337"/>
        <a:ext cx="1454995" cy="888637"/>
      </dsp:txXfrm>
    </dsp:sp>
    <dsp:sp modelId="{33B76B05-3AF7-4800-9465-9CE78BF57F3B}">
      <dsp:nvSpPr>
        <dsp:cNvPr id="0" name=""/>
        <dsp:cNvSpPr/>
      </dsp:nvSpPr>
      <dsp:spPr>
        <a:xfrm>
          <a:off x="539414" y="946707"/>
          <a:ext cx="188786" cy="1887862"/>
        </a:xfrm>
        <a:custGeom>
          <a:avLst/>
          <a:gdLst/>
          <a:ahLst/>
          <a:cxnLst/>
          <a:rect l="0" t="0" r="0" b="0"/>
          <a:pathLst>
            <a:path>
              <a:moveTo>
                <a:pt x="0" y="0"/>
              </a:moveTo>
              <a:lnTo>
                <a:pt x="0" y="1887862"/>
              </a:lnTo>
              <a:lnTo>
                <a:pt x="188786" y="18878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6C6833-DE7B-4ADB-864E-8BF218DB2962}">
      <dsp:nvSpPr>
        <dsp:cNvPr id="0" name=""/>
        <dsp:cNvSpPr/>
      </dsp:nvSpPr>
      <dsp:spPr>
        <a:xfrm>
          <a:off x="728200" y="2362604"/>
          <a:ext cx="1510289" cy="943931"/>
        </a:xfrm>
        <a:prstGeom prst="roundRect">
          <a:avLst>
            <a:gd name="adj" fmla="val 10000"/>
          </a:avLst>
        </a:prstGeom>
        <a:solidFill>
          <a:srgbClr val="FF0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CL" sz="1500" b="1" kern="1200" dirty="0" smtClean="0">
              <a:solidFill>
                <a:srgbClr val="FFFFFF"/>
              </a:solidFill>
            </a:rPr>
            <a:t>Poder negociador de proveedores y clientes</a:t>
          </a:r>
          <a:endParaRPr lang="es-CL" sz="1500" b="1" kern="1200" dirty="0">
            <a:solidFill>
              <a:srgbClr val="FFFFFF"/>
            </a:solidFill>
          </a:endParaRPr>
        </a:p>
      </dsp:txBody>
      <dsp:txXfrm>
        <a:off x="755847" y="2390251"/>
        <a:ext cx="1454995" cy="888637"/>
      </dsp:txXfrm>
    </dsp:sp>
    <dsp:sp modelId="{A6A76D92-4F64-4C45-99AE-64A226AC80BA}">
      <dsp:nvSpPr>
        <dsp:cNvPr id="0" name=""/>
        <dsp:cNvSpPr/>
      </dsp:nvSpPr>
      <dsp:spPr>
        <a:xfrm>
          <a:off x="539414" y="946707"/>
          <a:ext cx="188786" cy="3067776"/>
        </a:xfrm>
        <a:custGeom>
          <a:avLst/>
          <a:gdLst/>
          <a:ahLst/>
          <a:cxnLst/>
          <a:rect l="0" t="0" r="0" b="0"/>
          <a:pathLst>
            <a:path>
              <a:moveTo>
                <a:pt x="0" y="0"/>
              </a:moveTo>
              <a:lnTo>
                <a:pt x="0" y="3067776"/>
              </a:lnTo>
              <a:lnTo>
                <a:pt x="188786" y="30677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B94C68-2D02-40B8-B569-34130743B16F}">
      <dsp:nvSpPr>
        <dsp:cNvPr id="0" name=""/>
        <dsp:cNvSpPr/>
      </dsp:nvSpPr>
      <dsp:spPr>
        <a:xfrm>
          <a:off x="728200" y="3542518"/>
          <a:ext cx="1510289" cy="943931"/>
        </a:xfrm>
        <a:prstGeom prst="roundRect">
          <a:avLst>
            <a:gd name="adj" fmla="val 10000"/>
          </a:avLst>
        </a:prstGeom>
        <a:solidFill>
          <a:srgbClr val="FF0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CL" sz="1500" b="1" kern="1200" dirty="0" smtClean="0">
              <a:solidFill>
                <a:srgbClr val="FFFFFF"/>
              </a:solidFill>
            </a:rPr>
            <a:t>Sustitutos y rivalidad de la competencia</a:t>
          </a:r>
          <a:endParaRPr lang="es-CL" sz="1500" b="1" kern="1200" dirty="0">
            <a:solidFill>
              <a:srgbClr val="FFFFFF"/>
            </a:solidFill>
          </a:endParaRPr>
        </a:p>
      </dsp:txBody>
      <dsp:txXfrm>
        <a:off x="755847" y="3570165"/>
        <a:ext cx="1454995" cy="888637"/>
      </dsp:txXfrm>
    </dsp:sp>
    <dsp:sp modelId="{2B708016-B1C0-4A61-9313-22CDD77759BD}">
      <dsp:nvSpPr>
        <dsp:cNvPr id="0" name=""/>
        <dsp:cNvSpPr/>
      </dsp:nvSpPr>
      <dsp:spPr>
        <a:xfrm>
          <a:off x="2710456" y="2776"/>
          <a:ext cx="1887862" cy="943931"/>
        </a:xfrm>
        <a:prstGeom prst="roundRect">
          <a:avLst>
            <a:gd name="adj" fmla="val 10000"/>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L" sz="1800" b="1" kern="1200" dirty="0" smtClean="0"/>
            <a:t>Seguimiento de la competencia</a:t>
          </a:r>
          <a:endParaRPr lang="es-CL" sz="1800" b="1" kern="1200" dirty="0"/>
        </a:p>
      </dsp:txBody>
      <dsp:txXfrm>
        <a:off x="2738103" y="30423"/>
        <a:ext cx="1832568" cy="888637"/>
      </dsp:txXfrm>
    </dsp:sp>
    <dsp:sp modelId="{88DED58F-0580-4FB2-BC16-187C8909925D}">
      <dsp:nvSpPr>
        <dsp:cNvPr id="0" name=""/>
        <dsp:cNvSpPr/>
      </dsp:nvSpPr>
      <dsp:spPr>
        <a:xfrm>
          <a:off x="2899242" y="946707"/>
          <a:ext cx="188786" cy="707948"/>
        </a:xfrm>
        <a:custGeom>
          <a:avLst/>
          <a:gdLst/>
          <a:ahLst/>
          <a:cxnLst/>
          <a:rect l="0" t="0" r="0" b="0"/>
          <a:pathLst>
            <a:path>
              <a:moveTo>
                <a:pt x="0" y="0"/>
              </a:moveTo>
              <a:lnTo>
                <a:pt x="0" y="707948"/>
              </a:lnTo>
              <a:lnTo>
                <a:pt x="188786" y="7079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37CA3B-8672-4BB5-BAB9-3EC6E4CD02A5}">
      <dsp:nvSpPr>
        <dsp:cNvPr id="0" name=""/>
        <dsp:cNvSpPr/>
      </dsp:nvSpPr>
      <dsp:spPr>
        <a:xfrm>
          <a:off x="3088028" y="1182690"/>
          <a:ext cx="1510289" cy="943931"/>
        </a:xfrm>
        <a:prstGeom prst="roundRect">
          <a:avLst>
            <a:gd name="adj" fmla="val 10000"/>
          </a:avLst>
        </a:prstGeom>
        <a:solidFill>
          <a:srgbClr val="3366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CL" sz="1500" b="1" kern="1200" dirty="0" smtClean="0">
              <a:solidFill>
                <a:schemeClr val="bg1"/>
              </a:solidFill>
            </a:rPr>
            <a:t>Información de la competencia</a:t>
          </a:r>
          <a:endParaRPr lang="es-CL" sz="1500" b="1" kern="1200" dirty="0">
            <a:solidFill>
              <a:schemeClr val="bg1"/>
            </a:solidFill>
          </a:endParaRPr>
        </a:p>
      </dsp:txBody>
      <dsp:txXfrm>
        <a:off x="3115675" y="1210337"/>
        <a:ext cx="1454995" cy="888637"/>
      </dsp:txXfrm>
    </dsp:sp>
    <dsp:sp modelId="{A15208A9-E7A8-4BE4-B57E-864D1C9F1E35}">
      <dsp:nvSpPr>
        <dsp:cNvPr id="0" name=""/>
        <dsp:cNvSpPr/>
      </dsp:nvSpPr>
      <dsp:spPr>
        <a:xfrm>
          <a:off x="2899242" y="946707"/>
          <a:ext cx="188786" cy="1887862"/>
        </a:xfrm>
        <a:custGeom>
          <a:avLst/>
          <a:gdLst/>
          <a:ahLst/>
          <a:cxnLst/>
          <a:rect l="0" t="0" r="0" b="0"/>
          <a:pathLst>
            <a:path>
              <a:moveTo>
                <a:pt x="0" y="0"/>
              </a:moveTo>
              <a:lnTo>
                <a:pt x="0" y="1887862"/>
              </a:lnTo>
              <a:lnTo>
                <a:pt x="188786" y="18878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2F3CA0-7738-4A40-BB60-6B4255C33824}">
      <dsp:nvSpPr>
        <dsp:cNvPr id="0" name=""/>
        <dsp:cNvSpPr/>
      </dsp:nvSpPr>
      <dsp:spPr>
        <a:xfrm>
          <a:off x="3088028" y="2362604"/>
          <a:ext cx="1510289" cy="943931"/>
        </a:xfrm>
        <a:prstGeom prst="roundRect">
          <a:avLst>
            <a:gd name="adj" fmla="val 10000"/>
          </a:avLst>
        </a:prstGeom>
        <a:solidFill>
          <a:srgbClr val="3366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CL" sz="1500" b="1" kern="1200" dirty="0" smtClean="0">
              <a:solidFill>
                <a:schemeClr val="bg1"/>
              </a:solidFill>
            </a:rPr>
            <a:t>Análisis de la competencia</a:t>
          </a:r>
          <a:endParaRPr lang="es-CL" sz="1500" b="1" kern="1200" dirty="0">
            <a:solidFill>
              <a:schemeClr val="bg1"/>
            </a:solidFill>
          </a:endParaRPr>
        </a:p>
      </dsp:txBody>
      <dsp:txXfrm>
        <a:off x="3115675" y="2390251"/>
        <a:ext cx="1454995" cy="888637"/>
      </dsp:txXfrm>
    </dsp:sp>
    <dsp:sp modelId="{96725D9B-8F9E-409B-BF2B-061E19831B5D}">
      <dsp:nvSpPr>
        <dsp:cNvPr id="0" name=""/>
        <dsp:cNvSpPr/>
      </dsp:nvSpPr>
      <dsp:spPr>
        <a:xfrm>
          <a:off x="2899242" y="946707"/>
          <a:ext cx="188786" cy="3067776"/>
        </a:xfrm>
        <a:custGeom>
          <a:avLst/>
          <a:gdLst/>
          <a:ahLst/>
          <a:cxnLst/>
          <a:rect l="0" t="0" r="0" b="0"/>
          <a:pathLst>
            <a:path>
              <a:moveTo>
                <a:pt x="0" y="0"/>
              </a:moveTo>
              <a:lnTo>
                <a:pt x="0" y="3067776"/>
              </a:lnTo>
              <a:lnTo>
                <a:pt x="188786" y="30677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3815CF-B960-4F75-BD24-927CAA3F5A9D}">
      <dsp:nvSpPr>
        <dsp:cNvPr id="0" name=""/>
        <dsp:cNvSpPr/>
      </dsp:nvSpPr>
      <dsp:spPr>
        <a:xfrm>
          <a:off x="3088028" y="3542518"/>
          <a:ext cx="1510289" cy="943931"/>
        </a:xfrm>
        <a:prstGeom prst="roundRect">
          <a:avLst>
            <a:gd name="adj" fmla="val 10000"/>
          </a:avLst>
        </a:prstGeom>
        <a:solidFill>
          <a:srgbClr val="3366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CL" sz="1500" b="1" kern="1200" dirty="0" smtClean="0">
              <a:solidFill>
                <a:schemeClr val="bg1"/>
              </a:solidFill>
            </a:rPr>
            <a:t>Benchmarking competitivo</a:t>
          </a:r>
          <a:endParaRPr lang="es-CL" sz="1500" b="1" kern="1200" dirty="0">
            <a:solidFill>
              <a:schemeClr val="bg1"/>
            </a:solidFill>
          </a:endParaRPr>
        </a:p>
      </dsp:txBody>
      <dsp:txXfrm>
        <a:off x="3115675" y="3570165"/>
        <a:ext cx="1454995" cy="888637"/>
      </dsp:txXfrm>
    </dsp:sp>
    <dsp:sp modelId="{87D3C75B-DF86-4BC5-BA32-AB95DAAA2382}">
      <dsp:nvSpPr>
        <dsp:cNvPr id="0" name=""/>
        <dsp:cNvSpPr/>
      </dsp:nvSpPr>
      <dsp:spPr>
        <a:xfrm>
          <a:off x="5070284" y="2776"/>
          <a:ext cx="1887862" cy="943931"/>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L" sz="1800" b="1" kern="1200" dirty="0" smtClean="0">
              <a:solidFill>
                <a:schemeClr val="bg1"/>
              </a:solidFill>
            </a:rPr>
            <a:t>Ventaja competitiva</a:t>
          </a:r>
          <a:endParaRPr lang="es-CL" sz="1800" b="1" kern="1200" dirty="0">
            <a:solidFill>
              <a:schemeClr val="bg1"/>
            </a:solidFill>
          </a:endParaRPr>
        </a:p>
      </dsp:txBody>
      <dsp:txXfrm>
        <a:off x="5097931" y="30423"/>
        <a:ext cx="1832568" cy="888637"/>
      </dsp:txXfrm>
    </dsp:sp>
    <dsp:sp modelId="{5B280CED-055D-4A33-95D8-84F20AE43921}">
      <dsp:nvSpPr>
        <dsp:cNvPr id="0" name=""/>
        <dsp:cNvSpPr/>
      </dsp:nvSpPr>
      <dsp:spPr>
        <a:xfrm>
          <a:off x="5259070" y="946707"/>
          <a:ext cx="188786" cy="707948"/>
        </a:xfrm>
        <a:custGeom>
          <a:avLst/>
          <a:gdLst/>
          <a:ahLst/>
          <a:cxnLst/>
          <a:rect l="0" t="0" r="0" b="0"/>
          <a:pathLst>
            <a:path>
              <a:moveTo>
                <a:pt x="0" y="0"/>
              </a:moveTo>
              <a:lnTo>
                <a:pt x="0" y="707948"/>
              </a:lnTo>
              <a:lnTo>
                <a:pt x="188786" y="7079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9D83EF-F5B2-46C8-B2A0-CBD12EFB0650}">
      <dsp:nvSpPr>
        <dsp:cNvPr id="0" name=""/>
        <dsp:cNvSpPr/>
      </dsp:nvSpPr>
      <dsp:spPr>
        <a:xfrm>
          <a:off x="5447856" y="1182690"/>
          <a:ext cx="1510289" cy="943931"/>
        </a:xfrm>
        <a:prstGeom prst="roundRect">
          <a:avLst>
            <a:gd name="adj" fmla="val 10000"/>
          </a:avLst>
        </a:prstGeom>
        <a:solidFill>
          <a:srgbClr val="984807">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CL" sz="1500" b="1" kern="1200" dirty="0" smtClean="0">
              <a:solidFill>
                <a:schemeClr val="bg1"/>
              </a:solidFill>
            </a:rPr>
            <a:t>Ventaja en costos</a:t>
          </a:r>
          <a:endParaRPr lang="es-CL" sz="1500" b="1" kern="1200" dirty="0">
            <a:solidFill>
              <a:schemeClr val="bg1"/>
            </a:solidFill>
          </a:endParaRPr>
        </a:p>
      </dsp:txBody>
      <dsp:txXfrm>
        <a:off x="5475503" y="1210337"/>
        <a:ext cx="1454995" cy="888637"/>
      </dsp:txXfrm>
    </dsp:sp>
    <dsp:sp modelId="{1C1B9897-4236-4DC1-8C15-8434ADD6B1C5}">
      <dsp:nvSpPr>
        <dsp:cNvPr id="0" name=""/>
        <dsp:cNvSpPr/>
      </dsp:nvSpPr>
      <dsp:spPr>
        <a:xfrm>
          <a:off x="5259070" y="946707"/>
          <a:ext cx="188786" cy="1887862"/>
        </a:xfrm>
        <a:custGeom>
          <a:avLst/>
          <a:gdLst/>
          <a:ahLst/>
          <a:cxnLst/>
          <a:rect l="0" t="0" r="0" b="0"/>
          <a:pathLst>
            <a:path>
              <a:moveTo>
                <a:pt x="0" y="0"/>
              </a:moveTo>
              <a:lnTo>
                <a:pt x="0" y="1887862"/>
              </a:lnTo>
              <a:lnTo>
                <a:pt x="188786" y="18878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679E7A-40B4-4B66-899B-4C6BC72CE37B}">
      <dsp:nvSpPr>
        <dsp:cNvPr id="0" name=""/>
        <dsp:cNvSpPr/>
      </dsp:nvSpPr>
      <dsp:spPr>
        <a:xfrm>
          <a:off x="5447856" y="2362604"/>
          <a:ext cx="1510289" cy="943931"/>
        </a:xfrm>
        <a:prstGeom prst="roundRect">
          <a:avLst>
            <a:gd name="adj" fmla="val 10000"/>
          </a:avLst>
        </a:prstGeom>
        <a:solidFill>
          <a:srgbClr val="984807">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CL" sz="1500" b="1" kern="1200" dirty="0" smtClean="0">
              <a:solidFill>
                <a:schemeClr val="bg1"/>
              </a:solidFill>
            </a:rPr>
            <a:t>Ventaja en diferenciación</a:t>
          </a:r>
          <a:endParaRPr lang="es-CL" sz="1500" b="1" kern="1200" dirty="0">
            <a:solidFill>
              <a:schemeClr val="bg1"/>
            </a:solidFill>
          </a:endParaRPr>
        </a:p>
      </dsp:txBody>
      <dsp:txXfrm>
        <a:off x="5475503" y="2390251"/>
        <a:ext cx="1454995" cy="888637"/>
      </dsp:txXfrm>
    </dsp:sp>
    <dsp:sp modelId="{8E614B7E-B455-4F33-8866-0715F5F8CF07}">
      <dsp:nvSpPr>
        <dsp:cNvPr id="0" name=""/>
        <dsp:cNvSpPr/>
      </dsp:nvSpPr>
      <dsp:spPr>
        <a:xfrm>
          <a:off x="5259070" y="946707"/>
          <a:ext cx="188786" cy="3067776"/>
        </a:xfrm>
        <a:custGeom>
          <a:avLst/>
          <a:gdLst/>
          <a:ahLst/>
          <a:cxnLst/>
          <a:rect l="0" t="0" r="0" b="0"/>
          <a:pathLst>
            <a:path>
              <a:moveTo>
                <a:pt x="0" y="0"/>
              </a:moveTo>
              <a:lnTo>
                <a:pt x="0" y="3067776"/>
              </a:lnTo>
              <a:lnTo>
                <a:pt x="188786" y="30677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8DAF98-0E51-4017-85F9-07340C515C15}">
      <dsp:nvSpPr>
        <dsp:cNvPr id="0" name=""/>
        <dsp:cNvSpPr/>
      </dsp:nvSpPr>
      <dsp:spPr>
        <a:xfrm>
          <a:off x="5447856" y="3542518"/>
          <a:ext cx="1510289" cy="943931"/>
        </a:xfrm>
        <a:prstGeom prst="roundRect">
          <a:avLst>
            <a:gd name="adj" fmla="val 10000"/>
          </a:avLst>
        </a:prstGeom>
        <a:solidFill>
          <a:srgbClr val="984807">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CL" sz="1500" b="1" kern="1200" dirty="0" smtClean="0">
              <a:solidFill>
                <a:schemeClr val="bg1"/>
              </a:solidFill>
            </a:rPr>
            <a:t>Ventaja en marketing</a:t>
          </a:r>
          <a:endParaRPr lang="es-CL" sz="1500" b="1" kern="1200" dirty="0">
            <a:solidFill>
              <a:schemeClr val="bg1"/>
            </a:solidFill>
          </a:endParaRPr>
        </a:p>
      </dsp:txBody>
      <dsp:txXfrm>
        <a:off x="5475503" y="3570165"/>
        <a:ext cx="1454995" cy="888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3C3F1-5B8A-4C2C-9C48-F6D1E33E2D2A}">
      <dsp:nvSpPr>
        <dsp:cNvPr id="0" name=""/>
        <dsp:cNvSpPr/>
      </dsp:nvSpPr>
      <dsp:spPr>
        <a:xfrm>
          <a:off x="962" y="0"/>
          <a:ext cx="2502512" cy="4849266"/>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L" sz="2400" kern="1200" dirty="0" smtClean="0"/>
            <a:t>Ventaja en Costos</a:t>
          </a:r>
          <a:endParaRPr lang="es-CL" sz="2400" kern="1200" dirty="0"/>
        </a:p>
      </dsp:txBody>
      <dsp:txXfrm>
        <a:off x="962" y="0"/>
        <a:ext cx="2502512" cy="1454779"/>
      </dsp:txXfrm>
    </dsp:sp>
    <dsp:sp modelId="{FFC1B58B-6E82-4660-A34A-31F35ADD55C9}">
      <dsp:nvSpPr>
        <dsp:cNvPr id="0" name=""/>
        <dsp:cNvSpPr/>
      </dsp:nvSpPr>
      <dsp:spPr>
        <a:xfrm>
          <a:off x="251213" y="1455194"/>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Costos unitarios</a:t>
          </a:r>
          <a:endParaRPr lang="es-CL" sz="2200" kern="1200" dirty="0"/>
        </a:p>
      </dsp:txBody>
      <dsp:txXfrm>
        <a:off x="279116" y="1483097"/>
        <a:ext cx="1946203" cy="896880"/>
      </dsp:txXfrm>
    </dsp:sp>
    <dsp:sp modelId="{958820A6-242A-4013-A37E-4A1F9930E69D}">
      <dsp:nvSpPr>
        <dsp:cNvPr id="0" name=""/>
        <dsp:cNvSpPr/>
      </dsp:nvSpPr>
      <dsp:spPr>
        <a:xfrm>
          <a:off x="251213" y="2554447"/>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Gastos de marketing</a:t>
          </a:r>
          <a:endParaRPr lang="es-CL" sz="2200" kern="1200" dirty="0"/>
        </a:p>
      </dsp:txBody>
      <dsp:txXfrm>
        <a:off x="279116" y="2582350"/>
        <a:ext cx="1946203" cy="896880"/>
      </dsp:txXfrm>
    </dsp:sp>
    <dsp:sp modelId="{4DB1DA9B-FDFE-404F-82B8-EBFCB7D0FF2F}">
      <dsp:nvSpPr>
        <dsp:cNvPr id="0" name=""/>
        <dsp:cNvSpPr/>
      </dsp:nvSpPr>
      <dsp:spPr>
        <a:xfrm>
          <a:off x="251213" y="3653701"/>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Gastos operativos</a:t>
          </a:r>
          <a:endParaRPr lang="es-CL" sz="2200" kern="1200" dirty="0"/>
        </a:p>
      </dsp:txBody>
      <dsp:txXfrm>
        <a:off x="279116" y="3681604"/>
        <a:ext cx="1946203" cy="896880"/>
      </dsp:txXfrm>
    </dsp:sp>
    <dsp:sp modelId="{9BDB9A3D-4897-4992-9668-2A779683D8BC}">
      <dsp:nvSpPr>
        <dsp:cNvPr id="0" name=""/>
        <dsp:cNvSpPr/>
      </dsp:nvSpPr>
      <dsp:spPr>
        <a:xfrm>
          <a:off x="2691163" y="0"/>
          <a:ext cx="2502512" cy="4849266"/>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L" sz="2400" kern="1200" dirty="0" smtClean="0"/>
            <a:t>Ventaja en diferenciación</a:t>
          </a:r>
          <a:endParaRPr lang="es-CL" sz="2400" kern="1200" dirty="0"/>
        </a:p>
      </dsp:txBody>
      <dsp:txXfrm>
        <a:off x="2691163" y="0"/>
        <a:ext cx="2502512" cy="1454779"/>
      </dsp:txXfrm>
    </dsp:sp>
    <dsp:sp modelId="{C718CABC-8BCF-41F8-92DE-DA187BECDBE3}">
      <dsp:nvSpPr>
        <dsp:cNvPr id="0" name=""/>
        <dsp:cNvSpPr/>
      </dsp:nvSpPr>
      <dsp:spPr>
        <a:xfrm>
          <a:off x="2941414" y="1455194"/>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Diferenciación en producto</a:t>
          </a:r>
          <a:endParaRPr lang="es-CL" sz="2200" kern="1200" dirty="0"/>
        </a:p>
      </dsp:txBody>
      <dsp:txXfrm>
        <a:off x="2969317" y="1483097"/>
        <a:ext cx="1946203" cy="896880"/>
      </dsp:txXfrm>
    </dsp:sp>
    <dsp:sp modelId="{C8205736-CD6B-4CCC-A7B2-1C0EFED3510E}">
      <dsp:nvSpPr>
        <dsp:cNvPr id="0" name=""/>
        <dsp:cNvSpPr/>
      </dsp:nvSpPr>
      <dsp:spPr>
        <a:xfrm>
          <a:off x="2941414" y="2554447"/>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Calidad del servicio</a:t>
          </a:r>
          <a:endParaRPr lang="es-CL" sz="2200" kern="1200" dirty="0"/>
        </a:p>
      </dsp:txBody>
      <dsp:txXfrm>
        <a:off x="2969317" y="2582350"/>
        <a:ext cx="1946203" cy="896880"/>
      </dsp:txXfrm>
    </dsp:sp>
    <dsp:sp modelId="{81352768-0CD9-47AC-8AA2-019C300C169C}">
      <dsp:nvSpPr>
        <dsp:cNvPr id="0" name=""/>
        <dsp:cNvSpPr/>
      </dsp:nvSpPr>
      <dsp:spPr>
        <a:xfrm>
          <a:off x="2941414" y="3653701"/>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Reputación de marca</a:t>
          </a:r>
          <a:endParaRPr lang="es-CL" sz="2200" kern="1200" dirty="0"/>
        </a:p>
      </dsp:txBody>
      <dsp:txXfrm>
        <a:off x="2969317" y="3681604"/>
        <a:ext cx="1946203" cy="896880"/>
      </dsp:txXfrm>
    </dsp:sp>
    <dsp:sp modelId="{185EB584-CDEB-42A6-A8DF-29527F1FC4E4}">
      <dsp:nvSpPr>
        <dsp:cNvPr id="0" name=""/>
        <dsp:cNvSpPr/>
      </dsp:nvSpPr>
      <dsp:spPr>
        <a:xfrm>
          <a:off x="5381364" y="0"/>
          <a:ext cx="2502512" cy="4849266"/>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L" sz="2400" kern="1200" dirty="0" smtClean="0"/>
            <a:t>Ventaja en marketing</a:t>
          </a:r>
          <a:endParaRPr lang="es-CL" sz="2400" kern="1200" dirty="0"/>
        </a:p>
      </dsp:txBody>
      <dsp:txXfrm>
        <a:off x="5381364" y="0"/>
        <a:ext cx="2502512" cy="1454779"/>
      </dsp:txXfrm>
    </dsp:sp>
    <dsp:sp modelId="{DAA62CFB-101D-4794-9342-11184D8C31AB}">
      <dsp:nvSpPr>
        <dsp:cNvPr id="0" name=""/>
        <dsp:cNvSpPr/>
      </dsp:nvSpPr>
      <dsp:spPr>
        <a:xfrm>
          <a:off x="5631615" y="1455194"/>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Distribución</a:t>
          </a:r>
          <a:endParaRPr lang="es-CL" sz="2200" kern="1200" dirty="0"/>
        </a:p>
      </dsp:txBody>
      <dsp:txXfrm>
        <a:off x="5659518" y="1483097"/>
        <a:ext cx="1946203" cy="896880"/>
      </dsp:txXfrm>
    </dsp:sp>
    <dsp:sp modelId="{D40A4F6C-3E57-4A87-A4C3-39D6EA62FB69}">
      <dsp:nvSpPr>
        <dsp:cNvPr id="0" name=""/>
        <dsp:cNvSpPr/>
      </dsp:nvSpPr>
      <dsp:spPr>
        <a:xfrm>
          <a:off x="5631615" y="2554447"/>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Fuerza de ventas</a:t>
          </a:r>
          <a:endParaRPr lang="es-CL" sz="2200" kern="1200" dirty="0"/>
        </a:p>
      </dsp:txBody>
      <dsp:txXfrm>
        <a:off x="5659518" y="2582350"/>
        <a:ext cx="1946203" cy="896880"/>
      </dsp:txXfrm>
    </dsp:sp>
    <dsp:sp modelId="{A12AA470-1245-4FED-A592-62CAAA23B19E}">
      <dsp:nvSpPr>
        <dsp:cNvPr id="0" name=""/>
        <dsp:cNvSpPr/>
      </dsp:nvSpPr>
      <dsp:spPr>
        <a:xfrm>
          <a:off x="5631615" y="3653701"/>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Notoriedad de la marca</a:t>
          </a:r>
          <a:endParaRPr lang="es-CL" sz="2200" kern="1200" dirty="0"/>
        </a:p>
      </dsp:txBody>
      <dsp:txXfrm>
        <a:off x="5659518" y="3681604"/>
        <a:ext cx="1946203" cy="8968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3C3F1-5B8A-4C2C-9C48-F6D1E33E2D2A}">
      <dsp:nvSpPr>
        <dsp:cNvPr id="0" name=""/>
        <dsp:cNvSpPr/>
      </dsp:nvSpPr>
      <dsp:spPr>
        <a:xfrm>
          <a:off x="962" y="0"/>
          <a:ext cx="2502512" cy="4849266"/>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L" sz="2400" kern="1200" dirty="0" smtClean="0"/>
            <a:t>Ventaja en Costos</a:t>
          </a:r>
          <a:endParaRPr lang="es-CL" sz="2400" kern="1200" dirty="0"/>
        </a:p>
      </dsp:txBody>
      <dsp:txXfrm>
        <a:off x="962" y="0"/>
        <a:ext cx="2502512" cy="1454779"/>
      </dsp:txXfrm>
    </dsp:sp>
    <dsp:sp modelId="{FFC1B58B-6E82-4660-A34A-31F35ADD55C9}">
      <dsp:nvSpPr>
        <dsp:cNvPr id="0" name=""/>
        <dsp:cNvSpPr/>
      </dsp:nvSpPr>
      <dsp:spPr>
        <a:xfrm>
          <a:off x="251213" y="1455194"/>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Costos unitarios</a:t>
          </a:r>
          <a:endParaRPr lang="es-CL" sz="2200" kern="1200" dirty="0"/>
        </a:p>
      </dsp:txBody>
      <dsp:txXfrm>
        <a:off x="279116" y="1483097"/>
        <a:ext cx="1946203" cy="896880"/>
      </dsp:txXfrm>
    </dsp:sp>
    <dsp:sp modelId="{958820A6-242A-4013-A37E-4A1F9930E69D}">
      <dsp:nvSpPr>
        <dsp:cNvPr id="0" name=""/>
        <dsp:cNvSpPr/>
      </dsp:nvSpPr>
      <dsp:spPr>
        <a:xfrm>
          <a:off x="251213" y="2554447"/>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Gastos de marketing</a:t>
          </a:r>
          <a:endParaRPr lang="es-CL" sz="2200" kern="1200" dirty="0"/>
        </a:p>
      </dsp:txBody>
      <dsp:txXfrm>
        <a:off x="279116" y="2582350"/>
        <a:ext cx="1946203" cy="896880"/>
      </dsp:txXfrm>
    </dsp:sp>
    <dsp:sp modelId="{4DB1DA9B-FDFE-404F-82B8-EBFCB7D0FF2F}">
      <dsp:nvSpPr>
        <dsp:cNvPr id="0" name=""/>
        <dsp:cNvSpPr/>
      </dsp:nvSpPr>
      <dsp:spPr>
        <a:xfrm>
          <a:off x="251213" y="3653701"/>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Gastos operativos</a:t>
          </a:r>
          <a:endParaRPr lang="es-CL" sz="2200" kern="1200" dirty="0"/>
        </a:p>
      </dsp:txBody>
      <dsp:txXfrm>
        <a:off x="279116" y="3681604"/>
        <a:ext cx="1946203" cy="896880"/>
      </dsp:txXfrm>
    </dsp:sp>
    <dsp:sp modelId="{9BDB9A3D-4897-4992-9668-2A779683D8BC}">
      <dsp:nvSpPr>
        <dsp:cNvPr id="0" name=""/>
        <dsp:cNvSpPr/>
      </dsp:nvSpPr>
      <dsp:spPr>
        <a:xfrm>
          <a:off x="2691163" y="0"/>
          <a:ext cx="2502512" cy="4849266"/>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L" sz="2400" kern="1200" dirty="0" smtClean="0"/>
            <a:t>Ventaja en diferenciación</a:t>
          </a:r>
          <a:endParaRPr lang="es-CL" sz="2400" kern="1200" dirty="0"/>
        </a:p>
      </dsp:txBody>
      <dsp:txXfrm>
        <a:off x="2691163" y="0"/>
        <a:ext cx="2502512" cy="1454779"/>
      </dsp:txXfrm>
    </dsp:sp>
    <dsp:sp modelId="{C718CABC-8BCF-41F8-92DE-DA187BECDBE3}">
      <dsp:nvSpPr>
        <dsp:cNvPr id="0" name=""/>
        <dsp:cNvSpPr/>
      </dsp:nvSpPr>
      <dsp:spPr>
        <a:xfrm>
          <a:off x="2941414" y="1455194"/>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Diferenciación en producto</a:t>
          </a:r>
          <a:endParaRPr lang="es-CL" sz="2200" kern="1200" dirty="0"/>
        </a:p>
      </dsp:txBody>
      <dsp:txXfrm>
        <a:off x="2969317" y="1483097"/>
        <a:ext cx="1946203" cy="896880"/>
      </dsp:txXfrm>
    </dsp:sp>
    <dsp:sp modelId="{C8205736-CD6B-4CCC-A7B2-1C0EFED3510E}">
      <dsp:nvSpPr>
        <dsp:cNvPr id="0" name=""/>
        <dsp:cNvSpPr/>
      </dsp:nvSpPr>
      <dsp:spPr>
        <a:xfrm>
          <a:off x="2941414" y="2554447"/>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Calidad del servicio</a:t>
          </a:r>
          <a:endParaRPr lang="es-CL" sz="2200" kern="1200" dirty="0"/>
        </a:p>
      </dsp:txBody>
      <dsp:txXfrm>
        <a:off x="2969317" y="2582350"/>
        <a:ext cx="1946203" cy="896880"/>
      </dsp:txXfrm>
    </dsp:sp>
    <dsp:sp modelId="{81352768-0CD9-47AC-8AA2-019C300C169C}">
      <dsp:nvSpPr>
        <dsp:cNvPr id="0" name=""/>
        <dsp:cNvSpPr/>
      </dsp:nvSpPr>
      <dsp:spPr>
        <a:xfrm>
          <a:off x="2941414" y="3653701"/>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Reputación de marca</a:t>
          </a:r>
          <a:endParaRPr lang="es-CL" sz="2200" kern="1200" dirty="0"/>
        </a:p>
      </dsp:txBody>
      <dsp:txXfrm>
        <a:off x="2969317" y="3681604"/>
        <a:ext cx="1946203" cy="896880"/>
      </dsp:txXfrm>
    </dsp:sp>
    <dsp:sp modelId="{185EB584-CDEB-42A6-A8DF-29527F1FC4E4}">
      <dsp:nvSpPr>
        <dsp:cNvPr id="0" name=""/>
        <dsp:cNvSpPr/>
      </dsp:nvSpPr>
      <dsp:spPr>
        <a:xfrm>
          <a:off x="5381364" y="0"/>
          <a:ext cx="2502512" cy="4849266"/>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L" sz="2400" kern="1200" dirty="0" smtClean="0"/>
            <a:t>Ventaja en marketing</a:t>
          </a:r>
          <a:endParaRPr lang="es-CL" sz="2400" kern="1200" dirty="0"/>
        </a:p>
      </dsp:txBody>
      <dsp:txXfrm>
        <a:off x="5381364" y="0"/>
        <a:ext cx="2502512" cy="1454779"/>
      </dsp:txXfrm>
    </dsp:sp>
    <dsp:sp modelId="{DAA62CFB-101D-4794-9342-11184D8C31AB}">
      <dsp:nvSpPr>
        <dsp:cNvPr id="0" name=""/>
        <dsp:cNvSpPr/>
      </dsp:nvSpPr>
      <dsp:spPr>
        <a:xfrm>
          <a:off x="5631615" y="1455194"/>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Distribución</a:t>
          </a:r>
          <a:endParaRPr lang="es-CL" sz="2200" kern="1200" dirty="0"/>
        </a:p>
      </dsp:txBody>
      <dsp:txXfrm>
        <a:off x="5659518" y="1483097"/>
        <a:ext cx="1946203" cy="896880"/>
      </dsp:txXfrm>
    </dsp:sp>
    <dsp:sp modelId="{D40A4F6C-3E57-4A87-A4C3-39D6EA62FB69}">
      <dsp:nvSpPr>
        <dsp:cNvPr id="0" name=""/>
        <dsp:cNvSpPr/>
      </dsp:nvSpPr>
      <dsp:spPr>
        <a:xfrm>
          <a:off x="5631615" y="2554447"/>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Fuerza de ventas</a:t>
          </a:r>
          <a:endParaRPr lang="es-CL" sz="2200" kern="1200" dirty="0"/>
        </a:p>
      </dsp:txBody>
      <dsp:txXfrm>
        <a:off x="5659518" y="2582350"/>
        <a:ext cx="1946203" cy="896880"/>
      </dsp:txXfrm>
    </dsp:sp>
    <dsp:sp modelId="{A12AA470-1245-4FED-A592-62CAAA23B19E}">
      <dsp:nvSpPr>
        <dsp:cNvPr id="0" name=""/>
        <dsp:cNvSpPr/>
      </dsp:nvSpPr>
      <dsp:spPr>
        <a:xfrm>
          <a:off x="5631615" y="3653701"/>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Notoriedad de la marca</a:t>
          </a:r>
          <a:endParaRPr lang="es-CL" sz="2200" kern="1200" dirty="0"/>
        </a:p>
      </dsp:txBody>
      <dsp:txXfrm>
        <a:off x="5659518" y="3681604"/>
        <a:ext cx="1946203" cy="896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3C3F1-5B8A-4C2C-9C48-F6D1E33E2D2A}">
      <dsp:nvSpPr>
        <dsp:cNvPr id="0" name=""/>
        <dsp:cNvSpPr/>
      </dsp:nvSpPr>
      <dsp:spPr>
        <a:xfrm>
          <a:off x="962" y="0"/>
          <a:ext cx="2502512" cy="4849266"/>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L" sz="2400" kern="1200" dirty="0" smtClean="0"/>
            <a:t>Ventaja en Costos</a:t>
          </a:r>
          <a:endParaRPr lang="es-CL" sz="2400" kern="1200" dirty="0"/>
        </a:p>
      </dsp:txBody>
      <dsp:txXfrm>
        <a:off x="962" y="0"/>
        <a:ext cx="2502512" cy="1454779"/>
      </dsp:txXfrm>
    </dsp:sp>
    <dsp:sp modelId="{FFC1B58B-6E82-4660-A34A-31F35ADD55C9}">
      <dsp:nvSpPr>
        <dsp:cNvPr id="0" name=""/>
        <dsp:cNvSpPr/>
      </dsp:nvSpPr>
      <dsp:spPr>
        <a:xfrm>
          <a:off x="251213" y="1455194"/>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Costos unitarios</a:t>
          </a:r>
          <a:endParaRPr lang="es-CL" sz="2200" kern="1200" dirty="0"/>
        </a:p>
      </dsp:txBody>
      <dsp:txXfrm>
        <a:off x="279116" y="1483097"/>
        <a:ext cx="1946203" cy="896880"/>
      </dsp:txXfrm>
    </dsp:sp>
    <dsp:sp modelId="{958820A6-242A-4013-A37E-4A1F9930E69D}">
      <dsp:nvSpPr>
        <dsp:cNvPr id="0" name=""/>
        <dsp:cNvSpPr/>
      </dsp:nvSpPr>
      <dsp:spPr>
        <a:xfrm>
          <a:off x="251213" y="2554447"/>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Gastos de marketing</a:t>
          </a:r>
          <a:endParaRPr lang="es-CL" sz="2200" kern="1200" dirty="0"/>
        </a:p>
      </dsp:txBody>
      <dsp:txXfrm>
        <a:off x="279116" y="2582350"/>
        <a:ext cx="1946203" cy="896880"/>
      </dsp:txXfrm>
    </dsp:sp>
    <dsp:sp modelId="{4DB1DA9B-FDFE-404F-82B8-EBFCB7D0FF2F}">
      <dsp:nvSpPr>
        <dsp:cNvPr id="0" name=""/>
        <dsp:cNvSpPr/>
      </dsp:nvSpPr>
      <dsp:spPr>
        <a:xfrm>
          <a:off x="251213" y="3653701"/>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Gastos operativos</a:t>
          </a:r>
          <a:endParaRPr lang="es-CL" sz="2200" kern="1200" dirty="0"/>
        </a:p>
      </dsp:txBody>
      <dsp:txXfrm>
        <a:off x="279116" y="3681604"/>
        <a:ext cx="1946203" cy="896880"/>
      </dsp:txXfrm>
    </dsp:sp>
    <dsp:sp modelId="{9BDB9A3D-4897-4992-9668-2A779683D8BC}">
      <dsp:nvSpPr>
        <dsp:cNvPr id="0" name=""/>
        <dsp:cNvSpPr/>
      </dsp:nvSpPr>
      <dsp:spPr>
        <a:xfrm>
          <a:off x="2691163" y="0"/>
          <a:ext cx="2502512" cy="4849266"/>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L" sz="2400" kern="1200" dirty="0" smtClean="0"/>
            <a:t>Ventaja en diferenciación</a:t>
          </a:r>
          <a:endParaRPr lang="es-CL" sz="2400" kern="1200" dirty="0"/>
        </a:p>
      </dsp:txBody>
      <dsp:txXfrm>
        <a:off x="2691163" y="0"/>
        <a:ext cx="2502512" cy="1454779"/>
      </dsp:txXfrm>
    </dsp:sp>
    <dsp:sp modelId="{C718CABC-8BCF-41F8-92DE-DA187BECDBE3}">
      <dsp:nvSpPr>
        <dsp:cNvPr id="0" name=""/>
        <dsp:cNvSpPr/>
      </dsp:nvSpPr>
      <dsp:spPr>
        <a:xfrm>
          <a:off x="2941414" y="1455194"/>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Diferenciación en producto</a:t>
          </a:r>
          <a:endParaRPr lang="es-CL" sz="2200" kern="1200" dirty="0"/>
        </a:p>
      </dsp:txBody>
      <dsp:txXfrm>
        <a:off x="2969317" y="1483097"/>
        <a:ext cx="1946203" cy="896880"/>
      </dsp:txXfrm>
    </dsp:sp>
    <dsp:sp modelId="{C8205736-CD6B-4CCC-A7B2-1C0EFED3510E}">
      <dsp:nvSpPr>
        <dsp:cNvPr id="0" name=""/>
        <dsp:cNvSpPr/>
      </dsp:nvSpPr>
      <dsp:spPr>
        <a:xfrm>
          <a:off x="2941414" y="2554447"/>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Calidad del servicio</a:t>
          </a:r>
          <a:endParaRPr lang="es-CL" sz="2200" kern="1200" dirty="0"/>
        </a:p>
      </dsp:txBody>
      <dsp:txXfrm>
        <a:off x="2969317" y="2582350"/>
        <a:ext cx="1946203" cy="896880"/>
      </dsp:txXfrm>
    </dsp:sp>
    <dsp:sp modelId="{81352768-0CD9-47AC-8AA2-019C300C169C}">
      <dsp:nvSpPr>
        <dsp:cNvPr id="0" name=""/>
        <dsp:cNvSpPr/>
      </dsp:nvSpPr>
      <dsp:spPr>
        <a:xfrm>
          <a:off x="2941414" y="3653701"/>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Reputación de marca</a:t>
          </a:r>
          <a:endParaRPr lang="es-CL" sz="2200" kern="1200" dirty="0"/>
        </a:p>
      </dsp:txBody>
      <dsp:txXfrm>
        <a:off x="2969317" y="3681604"/>
        <a:ext cx="1946203" cy="896880"/>
      </dsp:txXfrm>
    </dsp:sp>
    <dsp:sp modelId="{185EB584-CDEB-42A6-A8DF-29527F1FC4E4}">
      <dsp:nvSpPr>
        <dsp:cNvPr id="0" name=""/>
        <dsp:cNvSpPr/>
      </dsp:nvSpPr>
      <dsp:spPr>
        <a:xfrm>
          <a:off x="5381364" y="0"/>
          <a:ext cx="2502512" cy="4849266"/>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L" sz="2400" kern="1200" dirty="0" smtClean="0"/>
            <a:t>Ventaja en marketing</a:t>
          </a:r>
          <a:endParaRPr lang="es-CL" sz="2400" kern="1200" dirty="0"/>
        </a:p>
      </dsp:txBody>
      <dsp:txXfrm>
        <a:off x="5381364" y="0"/>
        <a:ext cx="2502512" cy="1454779"/>
      </dsp:txXfrm>
    </dsp:sp>
    <dsp:sp modelId="{DAA62CFB-101D-4794-9342-11184D8C31AB}">
      <dsp:nvSpPr>
        <dsp:cNvPr id="0" name=""/>
        <dsp:cNvSpPr/>
      </dsp:nvSpPr>
      <dsp:spPr>
        <a:xfrm>
          <a:off x="5631615" y="1455194"/>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Distribución</a:t>
          </a:r>
          <a:endParaRPr lang="es-CL" sz="2200" kern="1200" dirty="0"/>
        </a:p>
      </dsp:txBody>
      <dsp:txXfrm>
        <a:off x="5659518" y="1483097"/>
        <a:ext cx="1946203" cy="896880"/>
      </dsp:txXfrm>
    </dsp:sp>
    <dsp:sp modelId="{D40A4F6C-3E57-4A87-A4C3-39D6EA62FB69}">
      <dsp:nvSpPr>
        <dsp:cNvPr id="0" name=""/>
        <dsp:cNvSpPr/>
      </dsp:nvSpPr>
      <dsp:spPr>
        <a:xfrm>
          <a:off x="5631615" y="2554447"/>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Fuerza de ventas</a:t>
          </a:r>
          <a:endParaRPr lang="es-CL" sz="2200" kern="1200" dirty="0"/>
        </a:p>
      </dsp:txBody>
      <dsp:txXfrm>
        <a:off x="5659518" y="2582350"/>
        <a:ext cx="1946203" cy="896880"/>
      </dsp:txXfrm>
    </dsp:sp>
    <dsp:sp modelId="{A12AA470-1245-4FED-A592-62CAAA23B19E}">
      <dsp:nvSpPr>
        <dsp:cNvPr id="0" name=""/>
        <dsp:cNvSpPr/>
      </dsp:nvSpPr>
      <dsp:spPr>
        <a:xfrm>
          <a:off x="5631615" y="3653701"/>
          <a:ext cx="2002009" cy="952686"/>
        </a:xfrm>
        <a:prstGeom prst="roundRect">
          <a:avLst>
            <a:gd name="adj" fmla="val 10000"/>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s-CL" sz="2200" kern="1200" dirty="0" smtClean="0"/>
            <a:t>Notoriedad de la marca</a:t>
          </a:r>
          <a:endParaRPr lang="es-CL" sz="2200" kern="1200" dirty="0"/>
        </a:p>
      </dsp:txBody>
      <dsp:txXfrm>
        <a:off x="5659518" y="3681604"/>
        <a:ext cx="1946203" cy="8968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5D9533-A2DE-4E17-B563-23BA4A22A5F0}" type="datetimeFigureOut">
              <a:rPr lang="es-CL" smtClean="0"/>
              <a:t>21/11/18</a:t>
            </a:fld>
            <a:endParaRPr lang="es-CL"/>
          </a:p>
        </p:txBody>
      </p:sp>
      <p:sp>
        <p:nvSpPr>
          <p:cNvPr id="4" name="3 Marcador de imagen de diapositiva"/>
          <p:cNvSpPr>
            <a:spLocks noGrp="1" noRot="1" noChangeAspect="1"/>
          </p:cNvSpPr>
          <p:nvPr>
            <p:ph type="sldImg" idx="2"/>
          </p:nvPr>
        </p:nvSpPr>
        <p:spPr>
          <a:xfrm>
            <a:off x="1403350" y="685800"/>
            <a:ext cx="40513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DADCA0-C25D-40FE-92A6-F189D1EB36F5}" type="slidenum">
              <a:rPr lang="es-CL" smtClean="0"/>
              <a:t>‹Nr.›</a:t>
            </a:fld>
            <a:endParaRPr lang="es-CL"/>
          </a:p>
        </p:txBody>
      </p:sp>
    </p:spTree>
    <p:extLst>
      <p:ext uri="{BB962C8B-B14F-4D97-AF65-F5344CB8AC3E}">
        <p14:creationId xmlns:p14="http://schemas.microsoft.com/office/powerpoint/2010/main" val="482853378"/>
      </p:ext>
    </p:extLst>
  </p:cSld>
  <p:clrMap bg1="lt1" tx1="dk1" bg2="lt2" tx2="dk2" accent1="accent1" accent2="accent2" accent3="accent3" accent4="accent4" accent5="accent5" accent6="accent6" hlink="hlink" folHlink="folHlink"/>
  <p:notesStyle>
    <a:lvl1pPr marL="0" algn="l" defTabSz="946404" rtl="0" eaLnBrk="1" latinLnBrk="0" hangingPunct="1">
      <a:defRPr sz="1200" kern="1200">
        <a:solidFill>
          <a:schemeClr val="tx1"/>
        </a:solidFill>
        <a:latin typeface="+mn-lt"/>
        <a:ea typeface="+mn-ea"/>
        <a:cs typeface="+mn-cs"/>
      </a:defRPr>
    </a:lvl1pPr>
    <a:lvl2pPr marL="473202" algn="l" defTabSz="946404" rtl="0" eaLnBrk="1" latinLnBrk="0" hangingPunct="1">
      <a:defRPr sz="1200" kern="1200">
        <a:solidFill>
          <a:schemeClr val="tx1"/>
        </a:solidFill>
        <a:latin typeface="+mn-lt"/>
        <a:ea typeface="+mn-ea"/>
        <a:cs typeface="+mn-cs"/>
      </a:defRPr>
    </a:lvl2pPr>
    <a:lvl3pPr marL="946404" algn="l" defTabSz="946404" rtl="0" eaLnBrk="1" latinLnBrk="0" hangingPunct="1">
      <a:defRPr sz="1200" kern="1200">
        <a:solidFill>
          <a:schemeClr val="tx1"/>
        </a:solidFill>
        <a:latin typeface="+mn-lt"/>
        <a:ea typeface="+mn-ea"/>
        <a:cs typeface="+mn-cs"/>
      </a:defRPr>
    </a:lvl3pPr>
    <a:lvl4pPr marL="1419606" algn="l" defTabSz="946404" rtl="0" eaLnBrk="1" latinLnBrk="0" hangingPunct="1">
      <a:defRPr sz="1200" kern="1200">
        <a:solidFill>
          <a:schemeClr val="tx1"/>
        </a:solidFill>
        <a:latin typeface="+mn-lt"/>
        <a:ea typeface="+mn-ea"/>
        <a:cs typeface="+mn-cs"/>
      </a:defRPr>
    </a:lvl4pPr>
    <a:lvl5pPr marL="1892808" algn="l" defTabSz="946404" rtl="0" eaLnBrk="1" latinLnBrk="0" hangingPunct="1">
      <a:defRPr sz="1200" kern="1200">
        <a:solidFill>
          <a:schemeClr val="tx1"/>
        </a:solidFill>
        <a:latin typeface="+mn-lt"/>
        <a:ea typeface="+mn-ea"/>
        <a:cs typeface="+mn-cs"/>
      </a:defRPr>
    </a:lvl5pPr>
    <a:lvl6pPr marL="2366010" algn="l" defTabSz="946404" rtl="0" eaLnBrk="1" latinLnBrk="0" hangingPunct="1">
      <a:defRPr sz="1200" kern="1200">
        <a:solidFill>
          <a:schemeClr val="tx1"/>
        </a:solidFill>
        <a:latin typeface="+mn-lt"/>
        <a:ea typeface="+mn-ea"/>
        <a:cs typeface="+mn-cs"/>
      </a:defRPr>
    </a:lvl6pPr>
    <a:lvl7pPr marL="2839212" algn="l" defTabSz="946404" rtl="0" eaLnBrk="1" latinLnBrk="0" hangingPunct="1">
      <a:defRPr sz="1200" kern="1200">
        <a:solidFill>
          <a:schemeClr val="tx1"/>
        </a:solidFill>
        <a:latin typeface="+mn-lt"/>
        <a:ea typeface="+mn-ea"/>
        <a:cs typeface="+mn-cs"/>
      </a:defRPr>
    </a:lvl7pPr>
    <a:lvl8pPr marL="3312414" algn="l" defTabSz="946404" rtl="0" eaLnBrk="1" latinLnBrk="0" hangingPunct="1">
      <a:defRPr sz="1200" kern="1200">
        <a:solidFill>
          <a:schemeClr val="tx1"/>
        </a:solidFill>
        <a:latin typeface="+mn-lt"/>
        <a:ea typeface="+mn-ea"/>
        <a:cs typeface="+mn-cs"/>
      </a:defRPr>
    </a:lvl8pPr>
    <a:lvl9pPr marL="3785616" algn="l" defTabSz="946404"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02115" y="2460839"/>
            <a:ext cx="7957265" cy="169801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404223" y="4488922"/>
            <a:ext cx="6553042" cy="2024415"/>
          </a:xfrm>
        </p:spPr>
        <p:txBody>
          <a:bodyPr/>
          <a:lstStyle>
            <a:lvl1pPr marL="0" indent="0" algn="ctr">
              <a:buNone/>
              <a:defRPr>
                <a:solidFill>
                  <a:schemeClr val="tx1">
                    <a:tint val="75000"/>
                  </a:schemeClr>
                </a:solidFill>
              </a:defRPr>
            </a:lvl1pPr>
            <a:lvl2pPr marL="473202" indent="0" algn="ctr">
              <a:buNone/>
              <a:defRPr>
                <a:solidFill>
                  <a:schemeClr val="tx1">
                    <a:tint val="75000"/>
                  </a:schemeClr>
                </a:solidFill>
              </a:defRPr>
            </a:lvl2pPr>
            <a:lvl3pPr marL="946404" indent="0" algn="ctr">
              <a:buNone/>
              <a:defRPr>
                <a:solidFill>
                  <a:schemeClr val="tx1">
                    <a:tint val="75000"/>
                  </a:schemeClr>
                </a:solidFill>
              </a:defRPr>
            </a:lvl3pPr>
            <a:lvl4pPr marL="1419606" indent="0" algn="ctr">
              <a:buNone/>
              <a:defRPr>
                <a:solidFill>
                  <a:schemeClr val="tx1">
                    <a:tint val="75000"/>
                  </a:schemeClr>
                </a:solidFill>
              </a:defRPr>
            </a:lvl4pPr>
            <a:lvl5pPr marL="1892808" indent="0" algn="ctr">
              <a:buNone/>
              <a:defRPr>
                <a:solidFill>
                  <a:schemeClr val="tx1">
                    <a:tint val="75000"/>
                  </a:schemeClr>
                </a:solidFill>
              </a:defRPr>
            </a:lvl5pPr>
            <a:lvl6pPr marL="2366010" indent="0" algn="ctr">
              <a:buNone/>
              <a:defRPr>
                <a:solidFill>
                  <a:schemeClr val="tx1">
                    <a:tint val="75000"/>
                  </a:schemeClr>
                </a:solidFill>
              </a:defRPr>
            </a:lvl6pPr>
            <a:lvl7pPr marL="2839212" indent="0" algn="ctr">
              <a:buNone/>
              <a:defRPr>
                <a:solidFill>
                  <a:schemeClr val="tx1">
                    <a:tint val="75000"/>
                  </a:schemeClr>
                </a:solidFill>
              </a:defRPr>
            </a:lvl7pPr>
            <a:lvl8pPr marL="3312414" indent="0" algn="ctr">
              <a:buNone/>
              <a:defRPr>
                <a:solidFill>
                  <a:schemeClr val="tx1">
                    <a:tint val="75000"/>
                  </a:schemeClr>
                </a:solidFill>
              </a:defRPr>
            </a:lvl8pPr>
            <a:lvl9pPr marL="3785616"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D20B2AE4-E45D-4BE2-B7F2-D251EDC0712B}" type="datetime1">
              <a:rPr lang="es-CL" smtClean="0"/>
              <a:t>21/11/18</a:t>
            </a:fld>
            <a:endParaRPr lang="es-CL"/>
          </a:p>
        </p:txBody>
      </p:sp>
      <p:sp>
        <p:nvSpPr>
          <p:cNvPr id="5" name="4 Marcador de pie de página"/>
          <p:cNvSpPr>
            <a:spLocks noGrp="1"/>
          </p:cNvSpPr>
          <p:nvPr>
            <p:ph type="ftr" sz="quarter" idx="11"/>
          </p:nvPr>
        </p:nvSpPr>
        <p:spPr/>
        <p:txBody>
          <a:bodyPr/>
          <a:lstStyle/>
          <a:p>
            <a:r>
              <a:rPr lang="es-CL" smtClean="0"/>
              <a:t>Marketing Estratégico - www.MartinMeister.cl</a:t>
            </a:r>
            <a:endParaRPr lang="es-CL"/>
          </a:p>
        </p:txBody>
      </p:sp>
      <p:sp>
        <p:nvSpPr>
          <p:cNvPr id="6" name="5 Marcador de número de diapositiva"/>
          <p:cNvSpPr>
            <a:spLocks noGrp="1"/>
          </p:cNvSpPr>
          <p:nvPr>
            <p:ph type="sldNum" sz="quarter" idx="12"/>
          </p:nvPr>
        </p:nvSpPr>
        <p:spPr/>
        <p:txBody>
          <a:bodyPr/>
          <a:lstStyle/>
          <a:p>
            <a:fld id="{AAF35BB4-FE6B-4C39-90BF-7D604E800846}" type="slidenum">
              <a:rPr lang="es-CL" smtClean="0"/>
              <a:t>‹Nr.›</a:t>
            </a:fld>
            <a:endParaRPr lang="es-CL"/>
          </a:p>
        </p:txBody>
      </p:sp>
    </p:spTree>
    <p:extLst>
      <p:ext uri="{BB962C8B-B14F-4D97-AF65-F5344CB8AC3E}">
        <p14:creationId xmlns:p14="http://schemas.microsoft.com/office/powerpoint/2010/main" val="200744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403B05C5-5A47-4A69-94EA-326FC8A1754C}" type="datetime1">
              <a:rPr lang="es-CL" smtClean="0"/>
              <a:t>21/11/18</a:t>
            </a:fld>
            <a:endParaRPr lang="es-CL"/>
          </a:p>
        </p:txBody>
      </p:sp>
      <p:sp>
        <p:nvSpPr>
          <p:cNvPr id="5" name="4 Marcador de pie de página"/>
          <p:cNvSpPr>
            <a:spLocks noGrp="1"/>
          </p:cNvSpPr>
          <p:nvPr>
            <p:ph type="ftr" sz="quarter" idx="11"/>
          </p:nvPr>
        </p:nvSpPr>
        <p:spPr/>
        <p:txBody>
          <a:bodyPr/>
          <a:lstStyle/>
          <a:p>
            <a:r>
              <a:rPr lang="es-CL" smtClean="0"/>
              <a:t>Marketing Estratégico - www.MartinMeister.cl</a:t>
            </a:r>
            <a:endParaRPr lang="es-CL"/>
          </a:p>
        </p:txBody>
      </p:sp>
      <p:sp>
        <p:nvSpPr>
          <p:cNvPr id="6" name="5 Marcador de número de diapositiva"/>
          <p:cNvSpPr>
            <a:spLocks noGrp="1"/>
          </p:cNvSpPr>
          <p:nvPr>
            <p:ph type="sldNum" sz="quarter" idx="12"/>
          </p:nvPr>
        </p:nvSpPr>
        <p:spPr/>
        <p:txBody>
          <a:bodyPr/>
          <a:lstStyle/>
          <a:p>
            <a:fld id="{AAF35BB4-FE6B-4C39-90BF-7D604E800846}" type="slidenum">
              <a:rPr lang="es-CL" smtClean="0"/>
              <a:t>‹Nr.›</a:t>
            </a:fld>
            <a:endParaRPr lang="es-CL"/>
          </a:p>
        </p:txBody>
      </p:sp>
    </p:spTree>
    <p:extLst>
      <p:ext uri="{BB962C8B-B14F-4D97-AF65-F5344CB8AC3E}">
        <p14:creationId xmlns:p14="http://schemas.microsoft.com/office/powerpoint/2010/main" val="311577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7082" y="317234"/>
            <a:ext cx="2106335" cy="6759053"/>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68074" y="317234"/>
            <a:ext cx="6162980" cy="675905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419966CD-D1CF-418F-90C9-011CD146F559}" type="datetime1">
              <a:rPr lang="es-CL" smtClean="0"/>
              <a:t>21/11/18</a:t>
            </a:fld>
            <a:endParaRPr lang="es-CL"/>
          </a:p>
        </p:txBody>
      </p:sp>
      <p:sp>
        <p:nvSpPr>
          <p:cNvPr id="5" name="4 Marcador de pie de página"/>
          <p:cNvSpPr>
            <a:spLocks noGrp="1"/>
          </p:cNvSpPr>
          <p:nvPr>
            <p:ph type="ftr" sz="quarter" idx="11"/>
          </p:nvPr>
        </p:nvSpPr>
        <p:spPr/>
        <p:txBody>
          <a:bodyPr/>
          <a:lstStyle/>
          <a:p>
            <a:r>
              <a:rPr lang="es-CL" smtClean="0"/>
              <a:t>Marketing Estratégico - www.MartinMeister.cl</a:t>
            </a:r>
            <a:endParaRPr lang="es-CL"/>
          </a:p>
        </p:txBody>
      </p:sp>
      <p:sp>
        <p:nvSpPr>
          <p:cNvPr id="6" name="5 Marcador de número de diapositiva"/>
          <p:cNvSpPr>
            <a:spLocks noGrp="1"/>
          </p:cNvSpPr>
          <p:nvPr>
            <p:ph type="sldNum" sz="quarter" idx="12"/>
          </p:nvPr>
        </p:nvSpPr>
        <p:spPr/>
        <p:txBody>
          <a:bodyPr/>
          <a:lstStyle/>
          <a:p>
            <a:fld id="{AAF35BB4-FE6B-4C39-90BF-7D604E800846}" type="slidenum">
              <a:rPr lang="es-CL" smtClean="0"/>
              <a:t>‹Nr.›</a:t>
            </a:fld>
            <a:endParaRPr lang="es-CL"/>
          </a:p>
        </p:txBody>
      </p:sp>
    </p:spTree>
    <p:extLst>
      <p:ext uri="{BB962C8B-B14F-4D97-AF65-F5344CB8AC3E}">
        <p14:creationId xmlns:p14="http://schemas.microsoft.com/office/powerpoint/2010/main" val="303006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68078" y="317233"/>
            <a:ext cx="8425339" cy="1123299"/>
          </a:xfrm>
        </p:spPr>
        <p:txBody>
          <a:bodyPr/>
          <a:lstStyle>
            <a:lvl1pPr>
              <a:defRPr sz="3200" b="0" i="0" cap="none" baseline="0"/>
            </a:lvl1pPr>
          </a:lstStyle>
          <a:p>
            <a:r>
              <a:rPr lang="es-ES" dirty="0" smtClean="0"/>
              <a:t>Haga clic para modificar el estilo de título del patrón</a:t>
            </a:r>
            <a:endParaRPr lang="es-CL" dirty="0"/>
          </a:p>
        </p:txBody>
      </p:sp>
      <p:sp>
        <p:nvSpPr>
          <p:cNvPr id="3" name="2 Marcador de contenido"/>
          <p:cNvSpPr>
            <a:spLocks noGrp="1"/>
          </p:cNvSpPr>
          <p:nvPr>
            <p:ph idx="1"/>
          </p:nvPr>
        </p:nvSpPr>
        <p:spPr>
          <a:xfrm>
            <a:off x="468078" y="1656556"/>
            <a:ext cx="8425339" cy="5419731"/>
          </a:xfrm>
        </p:spPr>
        <p:txBody>
          <a:bodyPr/>
          <a:lstStyle>
            <a:lvl1pPr>
              <a:defRPr sz="2400" baseline="0"/>
            </a:lvl1pPr>
            <a:lvl2pPr>
              <a:defRPr sz="2200" baseline="0"/>
            </a:lvl2pPr>
            <a:lvl3pPr>
              <a:defRPr sz="1800" baseline="0"/>
            </a:lvl3pPr>
            <a:lvl5pPr>
              <a:defRPr baseline="0"/>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L" dirty="0"/>
          </a:p>
        </p:txBody>
      </p:sp>
      <p:sp>
        <p:nvSpPr>
          <p:cNvPr id="4" name="3 Marcador de fecha"/>
          <p:cNvSpPr>
            <a:spLocks noGrp="1"/>
          </p:cNvSpPr>
          <p:nvPr>
            <p:ph type="dt" sz="half" idx="10"/>
          </p:nvPr>
        </p:nvSpPr>
        <p:spPr/>
        <p:txBody>
          <a:bodyPr/>
          <a:lstStyle/>
          <a:p>
            <a:fld id="{00D1078C-0823-4EA1-A433-185C490AE947}" type="datetime1">
              <a:rPr lang="es-CL" smtClean="0"/>
              <a:t>21/11/18</a:t>
            </a:fld>
            <a:endParaRPr lang="es-CL"/>
          </a:p>
        </p:txBody>
      </p:sp>
      <p:sp>
        <p:nvSpPr>
          <p:cNvPr id="5" name="4 Marcador de pie de página"/>
          <p:cNvSpPr>
            <a:spLocks noGrp="1"/>
          </p:cNvSpPr>
          <p:nvPr>
            <p:ph type="ftr" sz="quarter" idx="11"/>
          </p:nvPr>
        </p:nvSpPr>
        <p:spPr/>
        <p:txBody>
          <a:bodyPr/>
          <a:lstStyle/>
          <a:p>
            <a:r>
              <a:rPr lang="es-CL" smtClean="0"/>
              <a:t>Marketing Estratégico - www.MartinMeister.cl</a:t>
            </a:r>
            <a:endParaRPr lang="es-CL"/>
          </a:p>
        </p:txBody>
      </p:sp>
      <p:sp>
        <p:nvSpPr>
          <p:cNvPr id="6" name="5 Marcador de número de diapositiva"/>
          <p:cNvSpPr>
            <a:spLocks noGrp="1"/>
          </p:cNvSpPr>
          <p:nvPr>
            <p:ph type="sldNum" sz="quarter" idx="12"/>
          </p:nvPr>
        </p:nvSpPr>
        <p:spPr/>
        <p:txBody>
          <a:bodyPr/>
          <a:lstStyle/>
          <a:p>
            <a:fld id="{AAF35BB4-FE6B-4C39-90BF-7D604E800846}" type="slidenum">
              <a:rPr lang="es-CL" smtClean="0"/>
              <a:t>‹Nr.›</a:t>
            </a:fld>
            <a:endParaRPr lang="es-CL"/>
          </a:p>
        </p:txBody>
      </p:sp>
    </p:spTree>
    <p:extLst>
      <p:ext uri="{BB962C8B-B14F-4D97-AF65-F5344CB8AC3E}">
        <p14:creationId xmlns:p14="http://schemas.microsoft.com/office/powerpoint/2010/main" val="1467255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39496" y="5090378"/>
            <a:ext cx="7957265" cy="1573323"/>
          </a:xfrm>
        </p:spPr>
        <p:txBody>
          <a:bodyPr anchor="t"/>
          <a:lstStyle>
            <a:lvl1pPr algn="l">
              <a:defRPr sz="41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39496" y="3357524"/>
            <a:ext cx="7957265" cy="1732855"/>
          </a:xfrm>
        </p:spPr>
        <p:txBody>
          <a:bodyPr anchor="b"/>
          <a:lstStyle>
            <a:lvl1pPr marL="0" indent="0">
              <a:buNone/>
              <a:defRPr sz="2100">
                <a:solidFill>
                  <a:schemeClr val="tx1">
                    <a:tint val="75000"/>
                  </a:schemeClr>
                </a:solidFill>
              </a:defRPr>
            </a:lvl1pPr>
            <a:lvl2pPr marL="473202" indent="0">
              <a:buNone/>
              <a:defRPr sz="1900">
                <a:solidFill>
                  <a:schemeClr val="tx1">
                    <a:tint val="75000"/>
                  </a:schemeClr>
                </a:solidFill>
              </a:defRPr>
            </a:lvl2pPr>
            <a:lvl3pPr marL="946404" indent="0">
              <a:buNone/>
              <a:defRPr sz="1700">
                <a:solidFill>
                  <a:schemeClr val="tx1">
                    <a:tint val="75000"/>
                  </a:schemeClr>
                </a:solidFill>
              </a:defRPr>
            </a:lvl3pPr>
            <a:lvl4pPr marL="1419606" indent="0">
              <a:buNone/>
              <a:defRPr sz="1400">
                <a:solidFill>
                  <a:schemeClr val="tx1">
                    <a:tint val="75000"/>
                  </a:schemeClr>
                </a:solidFill>
              </a:defRPr>
            </a:lvl4pPr>
            <a:lvl5pPr marL="1892808" indent="0">
              <a:buNone/>
              <a:defRPr sz="1400">
                <a:solidFill>
                  <a:schemeClr val="tx1">
                    <a:tint val="75000"/>
                  </a:schemeClr>
                </a:solidFill>
              </a:defRPr>
            </a:lvl5pPr>
            <a:lvl6pPr marL="2366010" indent="0">
              <a:buNone/>
              <a:defRPr sz="1400">
                <a:solidFill>
                  <a:schemeClr val="tx1">
                    <a:tint val="75000"/>
                  </a:schemeClr>
                </a:solidFill>
              </a:defRPr>
            </a:lvl6pPr>
            <a:lvl7pPr marL="2839212" indent="0">
              <a:buNone/>
              <a:defRPr sz="1400">
                <a:solidFill>
                  <a:schemeClr val="tx1">
                    <a:tint val="75000"/>
                  </a:schemeClr>
                </a:solidFill>
              </a:defRPr>
            </a:lvl7pPr>
            <a:lvl8pPr marL="3312414" indent="0">
              <a:buNone/>
              <a:defRPr sz="1400">
                <a:solidFill>
                  <a:schemeClr val="tx1">
                    <a:tint val="75000"/>
                  </a:schemeClr>
                </a:solidFill>
              </a:defRPr>
            </a:lvl8pPr>
            <a:lvl9pPr marL="3785616"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14EC43F-C2EB-467C-B32F-800CC2D67631}" type="datetime1">
              <a:rPr lang="es-CL" smtClean="0"/>
              <a:t>21/11/18</a:t>
            </a:fld>
            <a:endParaRPr lang="es-CL"/>
          </a:p>
        </p:txBody>
      </p:sp>
      <p:sp>
        <p:nvSpPr>
          <p:cNvPr id="5" name="4 Marcador de pie de página"/>
          <p:cNvSpPr>
            <a:spLocks noGrp="1"/>
          </p:cNvSpPr>
          <p:nvPr>
            <p:ph type="ftr" sz="quarter" idx="11"/>
          </p:nvPr>
        </p:nvSpPr>
        <p:spPr/>
        <p:txBody>
          <a:bodyPr/>
          <a:lstStyle/>
          <a:p>
            <a:r>
              <a:rPr lang="es-CL" smtClean="0"/>
              <a:t>Marketing Estratégico - www.MartinMeister.cl</a:t>
            </a:r>
            <a:endParaRPr lang="es-CL"/>
          </a:p>
        </p:txBody>
      </p:sp>
      <p:sp>
        <p:nvSpPr>
          <p:cNvPr id="6" name="5 Marcador de número de diapositiva"/>
          <p:cNvSpPr>
            <a:spLocks noGrp="1"/>
          </p:cNvSpPr>
          <p:nvPr>
            <p:ph type="sldNum" sz="quarter" idx="12"/>
          </p:nvPr>
        </p:nvSpPr>
        <p:spPr/>
        <p:txBody>
          <a:bodyPr/>
          <a:lstStyle/>
          <a:p>
            <a:fld id="{AAF35BB4-FE6B-4C39-90BF-7D604E800846}" type="slidenum">
              <a:rPr lang="es-CL" smtClean="0"/>
              <a:t>‹Nr.›</a:t>
            </a:fld>
            <a:endParaRPr lang="es-CL"/>
          </a:p>
        </p:txBody>
      </p:sp>
    </p:spTree>
    <p:extLst>
      <p:ext uri="{BB962C8B-B14F-4D97-AF65-F5344CB8AC3E}">
        <p14:creationId xmlns:p14="http://schemas.microsoft.com/office/powerpoint/2010/main" val="3475252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68078" y="1848381"/>
            <a:ext cx="4134657" cy="5227906"/>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758760" y="1848381"/>
            <a:ext cx="4134657" cy="5227906"/>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728DE11A-9A75-4E3C-9891-D246235CEA6E}" type="datetime1">
              <a:rPr lang="es-CL" smtClean="0"/>
              <a:t>21/11/18</a:t>
            </a:fld>
            <a:endParaRPr lang="es-CL"/>
          </a:p>
        </p:txBody>
      </p:sp>
      <p:sp>
        <p:nvSpPr>
          <p:cNvPr id="6" name="5 Marcador de pie de página"/>
          <p:cNvSpPr>
            <a:spLocks noGrp="1"/>
          </p:cNvSpPr>
          <p:nvPr>
            <p:ph type="ftr" sz="quarter" idx="11"/>
          </p:nvPr>
        </p:nvSpPr>
        <p:spPr/>
        <p:txBody>
          <a:bodyPr/>
          <a:lstStyle/>
          <a:p>
            <a:r>
              <a:rPr lang="es-CL" smtClean="0"/>
              <a:t>Marketing Estratégico - www.MartinMeister.cl</a:t>
            </a:r>
            <a:endParaRPr lang="es-CL"/>
          </a:p>
        </p:txBody>
      </p:sp>
      <p:sp>
        <p:nvSpPr>
          <p:cNvPr id="7" name="6 Marcador de número de diapositiva"/>
          <p:cNvSpPr>
            <a:spLocks noGrp="1"/>
          </p:cNvSpPr>
          <p:nvPr>
            <p:ph type="sldNum" sz="quarter" idx="12"/>
          </p:nvPr>
        </p:nvSpPr>
        <p:spPr/>
        <p:txBody>
          <a:bodyPr/>
          <a:lstStyle/>
          <a:p>
            <a:fld id="{AAF35BB4-FE6B-4C39-90BF-7D604E800846}" type="slidenum">
              <a:rPr lang="es-CL" smtClean="0"/>
              <a:t>‹Nr.›</a:t>
            </a:fld>
            <a:endParaRPr lang="es-CL"/>
          </a:p>
        </p:txBody>
      </p:sp>
    </p:spTree>
    <p:extLst>
      <p:ext uri="{BB962C8B-B14F-4D97-AF65-F5344CB8AC3E}">
        <p14:creationId xmlns:p14="http://schemas.microsoft.com/office/powerpoint/2010/main" val="2955968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68077" y="1773198"/>
            <a:ext cx="4136283" cy="738984"/>
          </a:xfrm>
        </p:spPr>
        <p:txBody>
          <a:bodyPr anchor="b"/>
          <a:lstStyle>
            <a:lvl1pPr marL="0" indent="0">
              <a:buNone/>
              <a:defRPr sz="2500" b="1"/>
            </a:lvl1pPr>
            <a:lvl2pPr marL="473202" indent="0">
              <a:buNone/>
              <a:defRPr sz="2100" b="1"/>
            </a:lvl2pPr>
            <a:lvl3pPr marL="946404" indent="0">
              <a:buNone/>
              <a:defRPr sz="1900" b="1"/>
            </a:lvl3pPr>
            <a:lvl4pPr marL="1419606" indent="0">
              <a:buNone/>
              <a:defRPr sz="1700" b="1"/>
            </a:lvl4pPr>
            <a:lvl5pPr marL="1892808" indent="0">
              <a:buNone/>
              <a:defRPr sz="1700" b="1"/>
            </a:lvl5pPr>
            <a:lvl6pPr marL="2366010" indent="0">
              <a:buNone/>
              <a:defRPr sz="1700" b="1"/>
            </a:lvl6pPr>
            <a:lvl7pPr marL="2839212" indent="0">
              <a:buNone/>
              <a:defRPr sz="1700" b="1"/>
            </a:lvl7pPr>
            <a:lvl8pPr marL="3312414" indent="0">
              <a:buNone/>
              <a:defRPr sz="1700" b="1"/>
            </a:lvl8pPr>
            <a:lvl9pPr marL="3785616" indent="0">
              <a:buNone/>
              <a:defRPr sz="17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68077" y="2512183"/>
            <a:ext cx="4136283" cy="456410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755506" y="1773198"/>
            <a:ext cx="4137908" cy="738984"/>
          </a:xfrm>
        </p:spPr>
        <p:txBody>
          <a:bodyPr anchor="b"/>
          <a:lstStyle>
            <a:lvl1pPr marL="0" indent="0">
              <a:buNone/>
              <a:defRPr sz="2500" b="1"/>
            </a:lvl1pPr>
            <a:lvl2pPr marL="473202" indent="0">
              <a:buNone/>
              <a:defRPr sz="2100" b="1"/>
            </a:lvl2pPr>
            <a:lvl3pPr marL="946404" indent="0">
              <a:buNone/>
              <a:defRPr sz="1900" b="1"/>
            </a:lvl3pPr>
            <a:lvl4pPr marL="1419606" indent="0">
              <a:buNone/>
              <a:defRPr sz="1700" b="1"/>
            </a:lvl4pPr>
            <a:lvl5pPr marL="1892808" indent="0">
              <a:buNone/>
              <a:defRPr sz="1700" b="1"/>
            </a:lvl5pPr>
            <a:lvl6pPr marL="2366010" indent="0">
              <a:buNone/>
              <a:defRPr sz="1700" b="1"/>
            </a:lvl6pPr>
            <a:lvl7pPr marL="2839212" indent="0">
              <a:buNone/>
              <a:defRPr sz="1700" b="1"/>
            </a:lvl7pPr>
            <a:lvl8pPr marL="3312414" indent="0">
              <a:buNone/>
              <a:defRPr sz="1700" b="1"/>
            </a:lvl8pPr>
            <a:lvl9pPr marL="3785616" indent="0">
              <a:buNone/>
              <a:defRPr sz="17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755506" y="2512183"/>
            <a:ext cx="4137908" cy="456410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2BEAB84F-93E4-4F90-B854-95A57EBA1AB0}" type="datetime1">
              <a:rPr lang="es-CL" smtClean="0"/>
              <a:t>21/11/18</a:t>
            </a:fld>
            <a:endParaRPr lang="es-CL"/>
          </a:p>
        </p:txBody>
      </p:sp>
      <p:sp>
        <p:nvSpPr>
          <p:cNvPr id="8" name="7 Marcador de pie de página"/>
          <p:cNvSpPr>
            <a:spLocks noGrp="1"/>
          </p:cNvSpPr>
          <p:nvPr>
            <p:ph type="ftr" sz="quarter" idx="11"/>
          </p:nvPr>
        </p:nvSpPr>
        <p:spPr/>
        <p:txBody>
          <a:bodyPr/>
          <a:lstStyle/>
          <a:p>
            <a:r>
              <a:rPr lang="es-CL" smtClean="0"/>
              <a:t>Marketing Estratégico - www.MartinMeister.cl</a:t>
            </a:r>
            <a:endParaRPr lang="es-CL"/>
          </a:p>
        </p:txBody>
      </p:sp>
      <p:sp>
        <p:nvSpPr>
          <p:cNvPr id="9" name="8 Marcador de número de diapositiva"/>
          <p:cNvSpPr>
            <a:spLocks noGrp="1"/>
          </p:cNvSpPr>
          <p:nvPr>
            <p:ph type="sldNum" sz="quarter" idx="12"/>
          </p:nvPr>
        </p:nvSpPr>
        <p:spPr/>
        <p:txBody>
          <a:bodyPr/>
          <a:lstStyle/>
          <a:p>
            <a:fld id="{AAF35BB4-FE6B-4C39-90BF-7D604E800846}" type="slidenum">
              <a:rPr lang="es-CL" smtClean="0"/>
              <a:t>‹Nr.›</a:t>
            </a:fld>
            <a:endParaRPr lang="es-CL"/>
          </a:p>
        </p:txBody>
      </p:sp>
    </p:spTree>
    <p:extLst>
      <p:ext uri="{BB962C8B-B14F-4D97-AF65-F5344CB8AC3E}">
        <p14:creationId xmlns:p14="http://schemas.microsoft.com/office/powerpoint/2010/main" val="2636521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1E6EF4B3-1168-47C7-B443-F4CE483CD726}" type="datetime1">
              <a:rPr lang="es-CL" smtClean="0"/>
              <a:t>21/11/18</a:t>
            </a:fld>
            <a:endParaRPr lang="es-CL"/>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‹Nr.›</a:t>
            </a:fld>
            <a:endParaRPr lang="es-CL"/>
          </a:p>
        </p:txBody>
      </p:sp>
    </p:spTree>
    <p:extLst>
      <p:ext uri="{BB962C8B-B14F-4D97-AF65-F5344CB8AC3E}">
        <p14:creationId xmlns:p14="http://schemas.microsoft.com/office/powerpoint/2010/main" val="1721155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7613EDA-24FE-43E0-82C8-D62A91B9738C}" type="datetime1">
              <a:rPr lang="es-CL" smtClean="0"/>
              <a:t>21/11/18</a:t>
            </a:fld>
            <a:endParaRPr lang="es-CL"/>
          </a:p>
        </p:txBody>
      </p:sp>
      <p:sp>
        <p:nvSpPr>
          <p:cNvPr id="3" name="2 Marcador de pie de página"/>
          <p:cNvSpPr>
            <a:spLocks noGrp="1"/>
          </p:cNvSpPr>
          <p:nvPr>
            <p:ph type="ftr" sz="quarter" idx="11"/>
          </p:nvPr>
        </p:nvSpPr>
        <p:spPr/>
        <p:txBody>
          <a:bodyPr/>
          <a:lstStyle/>
          <a:p>
            <a:r>
              <a:rPr lang="es-CL" smtClean="0"/>
              <a:t>Marketing Estratégico - www.MartinMeister.cl</a:t>
            </a:r>
            <a:endParaRPr lang="es-CL"/>
          </a:p>
        </p:txBody>
      </p:sp>
      <p:sp>
        <p:nvSpPr>
          <p:cNvPr id="4" name="3 Marcador de número de diapositiva"/>
          <p:cNvSpPr>
            <a:spLocks noGrp="1"/>
          </p:cNvSpPr>
          <p:nvPr>
            <p:ph type="sldNum" sz="quarter" idx="12"/>
          </p:nvPr>
        </p:nvSpPr>
        <p:spPr/>
        <p:txBody>
          <a:bodyPr/>
          <a:lstStyle/>
          <a:p>
            <a:fld id="{AAF35BB4-FE6B-4C39-90BF-7D604E800846}" type="slidenum">
              <a:rPr lang="es-CL" smtClean="0"/>
              <a:t>‹Nr.›</a:t>
            </a:fld>
            <a:endParaRPr lang="es-CL"/>
          </a:p>
        </p:txBody>
      </p:sp>
    </p:spTree>
    <p:extLst>
      <p:ext uri="{BB962C8B-B14F-4D97-AF65-F5344CB8AC3E}">
        <p14:creationId xmlns:p14="http://schemas.microsoft.com/office/powerpoint/2010/main" val="392633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68078" y="315398"/>
            <a:ext cx="3079865" cy="1342276"/>
          </a:xfrm>
        </p:spPr>
        <p:txBody>
          <a:bodyPr anchor="b"/>
          <a:lstStyle>
            <a:lvl1pPr algn="l">
              <a:defRPr sz="21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660082" y="315399"/>
            <a:ext cx="5233332" cy="6760888"/>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68078" y="1657674"/>
            <a:ext cx="3079865" cy="5418612"/>
          </a:xfrm>
        </p:spPr>
        <p:txBody>
          <a:bodyPr/>
          <a:lstStyle>
            <a:lvl1pPr marL="0" indent="0">
              <a:buNone/>
              <a:defRPr sz="1400"/>
            </a:lvl1pPr>
            <a:lvl2pPr marL="473202" indent="0">
              <a:buNone/>
              <a:defRPr sz="1200"/>
            </a:lvl2pPr>
            <a:lvl3pPr marL="946404" indent="0">
              <a:buNone/>
              <a:defRPr sz="1000"/>
            </a:lvl3pPr>
            <a:lvl4pPr marL="1419606" indent="0">
              <a:buNone/>
              <a:defRPr sz="900"/>
            </a:lvl4pPr>
            <a:lvl5pPr marL="1892808" indent="0">
              <a:buNone/>
              <a:defRPr sz="900"/>
            </a:lvl5pPr>
            <a:lvl6pPr marL="2366010" indent="0">
              <a:buNone/>
              <a:defRPr sz="900"/>
            </a:lvl6pPr>
            <a:lvl7pPr marL="2839212" indent="0">
              <a:buNone/>
              <a:defRPr sz="900"/>
            </a:lvl7pPr>
            <a:lvl8pPr marL="3312414" indent="0">
              <a:buNone/>
              <a:defRPr sz="900"/>
            </a:lvl8pPr>
            <a:lvl9pPr marL="3785616"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D6CFDF7-3280-443D-8A76-6AB517DC0B27}" type="datetime1">
              <a:rPr lang="es-CL" smtClean="0"/>
              <a:t>21/11/18</a:t>
            </a:fld>
            <a:endParaRPr lang="es-CL"/>
          </a:p>
        </p:txBody>
      </p:sp>
      <p:sp>
        <p:nvSpPr>
          <p:cNvPr id="6" name="5 Marcador de pie de página"/>
          <p:cNvSpPr>
            <a:spLocks noGrp="1"/>
          </p:cNvSpPr>
          <p:nvPr>
            <p:ph type="ftr" sz="quarter" idx="11"/>
          </p:nvPr>
        </p:nvSpPr>
        <p:spPr/>
        <p:txBody>
          <a:bodyPr/>
          <a:lstStyle/>
          <a:p>
            <a:r>
              <a:rPr lang="es-CL" smtClean="0"/>
              <a:t>Marketing Estratégico - www.MartinMeister.cl</a:t>
            </a:r>
            <a:endParaRPr lang="es-CL"/>
          </a:p>
        </p:txBody>
      </p:sp>
      <p:sp>
        <p:nvSpPr>
          <p:cNvPr id="7" name="6 Marcador de número de diapositiva"/>
          <p:cNvSpPr>
            <a:spLocks noGrp="1"/>
          </p:cNvSpPr>
          <p:nvPr>
            <p:ph type="sldNum" sz="quarter" idx="12"/>
          </p:nvPr>
        </p:nvSpPr>
        <p:spPr/>
        <p:txBody>
          <a:bodyPr/>
          <a:lstStyle/>
          <a:p>
            <a:fld id="{AAF35BB4-FE6B-4C39-90BF-7D604E800846}" type="slidenum">
              <a:rPr lang="es-CL" smtClean="0"/>
              <a:t>‹Nr.›</a:t>
            </a:fld>
            <a:endParaRPr lang="es-CL"/>
          </a:p>
        </p:txBody>
      </p:sp>
    </p:spTree>
    <p:extLst>
      <p:ext uri="{BB962C8B-B14F-4D97-AF65-F5344CB8AC3E}">
        <p14:creationId xmlns:p14="http://schemas.microsoft.com/office/powerpoint/2010/main" val="190248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834920" y="5545139"/>
            <a:ext cx="5616893" cy="654635"/>
          </a:xfrm>
        </p:spPr>
        <p:txBody>
          <a:bodyPr anchor="b"/>
          <a:lstStyle>
            <a:lvl1pPr algn="l">
              <a:defRPr sz="21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834920" y="707813"/>
            <a:ext cx="5616893" cy="4752975"/>
          </a:xfrm>
        </p:spPr>
        <p:txBody>
          <a:bodyPr/>
          <a:lstStyle>
            <a:lvl1pPr marL="0" indent="0">
              <a:buNone/>
              <a:defRPr sz="3300"/>
            </a:lvl1pPr>
            <a:lvl2pPr marL="473202" indent="0">
              <a:buNone/>
              <a:defRPr sz="2900"/>
            </a:lvl2pPr>
            <a:lvl3pPr marL="946404" indent="0">
              <a:buNone/>
              <a:defRPr sz="2500"/>
            </a:lvl3pPr>
            <a:lvl4pPr marL="1419606" indent="0">
              <a:buNone/>
              <a:defRPr sz="2100"/>
            </a:lvl4pPr>
            <a:lvl5pPr marL="1892808" indent="0">
              <a:buNone/>
              <a:defRPr sz="2100"/>
            </a:lvl5pPr>
            <a:lvl6pPr marL="2366010" indent="0">
              <a:buNone/>
              <a:defRPr sz="2100"/>
            </a:lvl6pPr>
            <a:lvl7pPr marL="2839212" indent="0">
              <a:buNone/>
              <a:defRPr sz="2100"/>
            </a:lvl7pPr>
            <a:lvl8pPr marL="3312414" indent="0">
              <a:buNone/>
              <a:defRPr sz="2100"/>
            </a:lvl8pPr>
            <a:lvl9pPr marL="3785616" indent="0">
              <a:buNone/>
              <a:defRPr sz="2100"/>
            </a:lvl9pPr>
          </a:lstStyle>
          <a:p>
            <a:endParaRPr lang="es-CL"/>
          </a:p>
        </p:txBody>
      </p:sp>
      <p:sp>
        <p:nvSpPr>
          <p:cNvPr id="4" name="3 Marcador de texto"/>
          <p:cNvSpPr>
            <a:spLocks noGrp="1"/>
          </p:cNvSpPr>
          <p:nvPr>
            <p:ph type="body" sz="half" idx="2"/>
          </p:nvPr>
        </p:nvSpPr>
        <p:spPr>
          <a:xfrm>
            <a:off x="1834920" y="6199773"/>
            <a:ext cx="5616893" cy="929690"/>
          </a:xfrm>
        </p:spPr>
        <p:txBody>
          <a:bodyPr/>
          <a:lstStyle>
            <a:lvl1pPr marL="0" indent="0">
              <a:buNone/>
              <a:defRPr sz="1400"/>
            </a:lvl1pPr>
            <a:lvl2pPr marL="473202" indent="0">
              <a:buNone/>
              <a:defRPr sz="1200"/>
            </a:lvl2pPr>
            <a:lvl3pPr marL="946404" indent="0">
              <a:buNone/>
              <a:defRPr sz="1000"/>
            </a:lvl3pPr>
            <a:lvl4pPr marL="1419606" indent="0">
              <a:buNone/>
              <a:defRPr sz="900"/>
            </a:lvl4pPr>
            <a:lvl5pPr marL="1892808" indent="0">
              <a:buNone/>
              <a:defRPr sz="900"/>
            </a:lvl5pPr>
            <a:lvl6pPr marL="2366010" indent="0">
              <a:buNone/>
              <a:defRPr sz="900"/>
            </a:lvl6pPr>
            <a:lvl7pPr marL="2839212" indent="0">
              <a:buNone/>
              <a:defRPr sz="900"/>
            </a:lvl7pPr>
            <a:lvl8pPr marL="3312414" indent="0">
              <a:buNone/>
              <a:defRPr sz="900"/>
            </a:lvl8pPr>
            <a:lvl9pPr marL="3785616"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035C7B6-7356-4F34-9832-D6534AFFBEF4}" type="datetime1">
              <a:rPr lang="es-CL" smtClean="0"/>
              <a:t>21/11/18</a:t>
            </a:fld>
            <a:endParaRPr lang="es-CL"/>
          </a:p>
        </p:txBody>
      </p:sp>
      <p:sp>
        <p:nvSpPr>
          <p:cNvPr id="6" name="5 Marcador de pie de página"/>
          <p:cNvSpPr>
            <a:spLocks noGrp="1"/>
          </p:cNvSpPr>
          <p:nvPr>
            <p:ph type="ftr" sz="quarter" idx="11"/>
          </p:nvPr>
        </p:nvSpPr>
        <p:spPr/>
        <p:txBody>
          <a:bodyPr/>
          <a:lstStyle/>
          <a:p>
            <a:r>
              <a:rPr lang="es-CL" smtClean="0"/>
              <a:t>Marketing Estratégico - www.MartinMeister.cl</a:t>
            </a:r>
            <a:endParaRPr lang="es-CL"/>
          </a:p>
        </p:txBody>
      </p:sp>
      <p:sp>
        <p:nvSpPr>
          <p:cNvPr id="7" name="6 Marcador de número de diapositiva"/>
          <p:cNvSpPr>
            <a:spLocks noGrp="1"/>
          </p:cNvSpPr>
          <p:nvPr>
            <p:ph type="sldNum" sz="quarter" idx="12"/>
          </p:nvPr>
        </p:nvSpPr>
        <p:spPr/>
        <p:txBody>
          <a:bodyPr/>
          <a:lstStyle/>
          <a:p>
            <a:fld id="{AAF35BB4-FE6B-4C39-90BF-7D604E800846}" type="slidenum">
              <a:rPr lang="es-CL" smtClean="0"/>
              <a:t>‹Nr.›</a:t>
            </a:fld>
            <a:endParaRPr lang="es-CL"/>
          </a:p>
        </p:txBody>
      </p:sp>
    </p:spTree>
    <p:extLst>
      <p:ext uri="{BB962C8B-B14F-4D97-AF65-F5344CB8AC3E}">
        <p14:creationId xmlns:p14="http://schemas.microsoft.com/office/powerpoint/2010/main" val="23740006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68078" y="317232"/>
            <a:ext cx="8425339" cy="1320271"/>
          </a:xfrm>
          <a:prstGeom prst="rect">
            <a:avLst/>
          </a:prstGeom>
        </p:spPr>
        <p:txBody>
          <a:bodyPr vert="horz" lIns="94640" tIns="47320" rIns="94640" bIns="47320" rtlCol="0" anchor="ctr">
            <a:normAutofit/>
          </a:bodyPr>
          <a:lstStyle/>
          <a:p>
            <a:r>
              <a:rPr lang="es-ES" dirty="0" smtClean="0"/>
              <a:t>Haga clic para modificar el estilo de título del patrón</a:t>
            </a:r>
            <a:endParaRPr lang="es-CL" dirty="0"/>
          </a:p>
        </p:txBody>
      </p:sp>
      <p:sp>
        <p:nvSpPr>
          <p:cNvPr id="3" name="2 Marcador de texto"/>
          <p:cNvSpPr>
            <a:spLocks noGrp="1"/>
          </p:cNvSpPr>
          <p:nvPr>
            <p:ph type="body" idx="1"/>
          </p:nvPr>
        </p:nvSpPr>
        <p:spPr>
          <a:xfrm>
            <a:off x="468078" y="1848381"/>
            <a:ext cx="8425339" cy="5227906"/>
          </a:xfrm>
          <a:prstGeom prst="rect">
            <a:avLst/>
          </a:prstGeom>
        </p:spPr>
        <p:txBody>
          <a:bodyPr vert="horz" lIns="94640" tIns="47320" rIns="94640" bIns="473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L" dirty="0"/>
          </a:p>
        </p:txBody>
      </p:sp>
      <p:sp>
        <p:nvSpPr>
          <p:cNvPr id="4" name="3 Marcador de fecha"/>
          <p:cNvSpPr>
            <a:spLocks noGrp="1"/>
          </p:cNvSpPr>
          <p:nvPr>
            <p:ph type="dt" sz="half" idx="2"/>
          </p:nvPr>
        </p:nvSpPr>
        <p:spPr>
          <a:xfrm>
            <a:off x="468076" y="7342174"/>
            <a:ext cx="2184347" cy="421753"/>
          </a:xfrm>
          <a:prstGeom prst="rect">
            <a:avLst/>
          </a:prstGeom>
        </p:spPr>
        <p:txBody>
          <a:bodyPr vert="horz" lIns="94640" tIns="47320" rIns="94640" bIns="47320" rtlCol="0" anchor="ctr"/>
          <a:lstStyle>
            <a:lvl1pPr algn="l">
              <a:defRPr sz="1200">
                <a:solidFill>
                  <a:schemeClr val="tx1">
                    <a:tint val="75000"/>
                  </a:schemeClr>
                </a:solidFill>
              </a:defRPr>
            </a:lvl1pPr>
          </a:lstStyle>
          <a:p>
            <a:fld id="{83F38CA8-011E-4003-8985-008C8468F129}" type="datetime1">
              <a:rPr lang="es-CL" smtClean="0"/>
              <a:t>21/11/18</a:t>
            </a:fld>
            <a:endParaRPr lang="es-CL"/>
          </a:p>
        </p:txBody>
      </p:sp>
      <p:sp>
        <p:nvSpPr>
          <p:cNvPr id="5" name="4 Marcador de pie de página"/>
          <p:cNvSpPr>
            <a:spLocks noGrp="1"/>
          </p:cNvSpPr>
          <p:nvPr>
            <p:ph type="ftr" sz="quarter" idx="3"/>
          </p:nvPr>
        </p:nvSpPr>
        <p:spPr>
          <a:xfrm>
            <a:off x="2664520" y="7342174"/>
            <a:ext cx="4032448" cy="421753"/>
          </a:xfrm>
          <a:prstGeom prst="rect">
            <a:avLst/>
          </a:prstGeom>
        </p:spPr>
        <p:txBody>
          <a:bodyPr vert="horz" lIns="94640" tIns="47320" rIns="94640" bIns="47320" rtlCol="0" anchor="ctr"/>
          <a:lstStyle>
            <a:lvl1pPr algn="ctr">
              <a:defRPr sz="1200" baseline="0">
                <a:solidFill>
                  <a:schemeClr val="tx1"/>
                </a:solidFill>
              </a:defRPr>
            </a:lvl1pPr>
          </a:lstStyle>
          <a:p>
            <a:r>
              <a:rPr lang="es-CL" dirty="0" smtClean="0"/>
              <a:t>Marketing Estratégico - www.MartinMeister.cl</a:t>
            </a:r>
            <a:endParaRPr lang="es-CL" dirty="0"/>
          </a:p>
        </p:txBody>
      </p:sp>
      <p:sp>
        <p:nvSpPr>
          <p:cNvPr id="6" name="5 Marcador de número de diapositiva"/>
          <p:cNvSpPr>
            <a:spLocks noGrp="1"/>
          </p:cNvSpPr>
          <p:nvPr>
            <p:ph type="sldNum" sz="quarter" idx="4"/>
          </p:nvPr>
        </p:nvSpPr>
        <p:spPr>
          <a:xfrm>
            <a:off x="6709070" y="7342174"/>
            <a:ext cx="2184347" cy="421753"/>
          </a:xfrm>
          <a:prstGeom prst="rect">
            <a:avLst/>
          </a:prstGeom>
        </p:spPr>
        <p:txBody>
          <a:bodyPr vert="horz" lIns="94640" tIns="47320" rIns="94640" bIns="47320" rtlCol="0" anchor="ctr"/>
          <a:lstStyle>
            <a:lvl1pPr algn="r">
              <a:defRPr sz="1200" baseline="0">
                <a:solidFill>
                  <a:schemeClr val="tx1"/>
                </a:solidFill>
              </a:defRPr>
            </a:lvl1pPr>
          </a:lstStyle>
          <a:p>
            <a:fld id="{AAF35BB4-FE6B-4C39-90BF-7D604E800846}" type="slidenum">
              <a:rPr lang="es-CL" smtClean="0"/>
              <a:pPr/>
              <a:t>‹Nr.›</a:t>
            </a:fld>
            <a:endParaRPr lang="es-CL" dirty="0"/>
          </a:p>
        </p:txBody>
      </p:sp>
    </p:spTree>
    <p:extLst>
      <p:ext uri="{BB962C8B-B14F-4D97-AF65-F5344CB8AC3E}">
        <p14:creationId xmlns:p14="http://schemas.microsoft.com/office/powerpoint/2010/main" val="1492703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46404" rtl="0" eaLnBrk="1" latinLnBrk="0" hangingPunct="1">
        <a:spcBef>
          <a:spcPct val="0"/>
        </a:spcBef>
        <a:buNone/>
        <a:defRPr sz="4000" kern="1200" baseline="0">
          <a:solidFill>
            <a:srgbClr val="000000"/>
          </a:solidFill>
          <a:latin typeface="+mj-lt"/>
          <a:ea typeface="+mj-ea"/>
          <a:cs typeface="+mj-cs"/>
        </a:defRPr>
      </a:lvl1pPr>
    </p:titleStyle>
    <p:bodyStyle>
      <a:lvl1pPr marL="354902" indent="-354902" algn="l" defTabSz="946404" rtl="0" eaLnBrk="1" latinLnBrk="0" hangingPunct="1">
        <a:spcBef>
          <a:spcPct val="20000"/>
        </a:spcBef>
        <a:buFont typeface="Arial" pitchFamily="34" charset="0"/>
        <a:buChar char="•"/>
        <a:defRPr sz="2400" kern="1200" baseline="0">
          <a:solidFill>
            <a:srgbClr val="000000"/>
          </a:solidFill>
          <a:latin typeface="+mn-lt"/>
          <a:ea typeface="+mn-ea"/>
          <a:cs typeface="+mn-cs"/>
        </a:defRPr>
      </a:lvl1pPr>
      <a:lvl2pPr marL="768953" indent="-295751" algn="l" defTabSz="946404" rtl="0" eaLnBrk="1" latinLnBrk="0" hangingPunct="1">
        <a:spcBef>
          <a:spcPct val="20000"/>
        </a:spcBef>
        <a:buFont typeface="Arial" pitchFamily="34" charset="0"/>
        <a:buChar char="–"/>
        <a:defRPr sz="2200" kern="1200" baseline="0">
          <a:solidFill>
            <a:srgbClr val="000000"/>
          </a:solidFill>
          <a:latin typeface="+mn-lt"/>
          <a:ea typeface="+mn-ea"/>
          <a:cs typeface="+mn-cs"/>
        </a:defRPr>
      </a:lvl2pPr>
      <a:lvl3pPr marL="1183005" indent="-236601" algn="l" defTabSz="946404" rtl="0" eaLnBrk="1" latinLnBrk="0" hangingPunct="1">
        <a:spcBef>
          <a:spcPct val="20000"/>
        </a:spcBef>
        <a:buFont typeface="Arial" pitchFamily="34" charset="0"/>
        <a:buChar char="•"/>
        <a:defRPr sz="2000" kern="1200" baseline="0">
          <a:solidFill>
            <a:srgbClr val="000000"/>
          </a:solidFill>
          <a:latin typeface="+mn-lt"/>
          <a:ea typeface="+mn-ea"/>
          <a:cs typeface="+mn-cs"/>
        </a:defRPr>
      </a:lvl3pPr>
      <a:lvl4pPr marL="1656207"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4pPr>
      <a:lvl5pPr marL="2129409"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5pPr>
      <a:lvl6pPr marL="2602611"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75813"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49015"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22217"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s-CL"/>
      </a:defPPr>
      <a:lvl1pPr marL="0" algn="l" defTabSz="946404" rtl="0" eaLnBrk="1" latinLnBrk="0" hangingPunct="1">
        <a:defRPr sz="1900" kern="1200">
          <a:solidFill>
            <a:schemeClr val="tx1"/>
          </a:solidFill>
          <a:latin typeface="+mn-lt"/>
          <a:ea typeface="+mn-ea"/>
          <a:cs typeface="+mn-cs"/>
        </a:defRPr>
      </a:lvl1pPr>
      <a:lvl2pPr marL="473202" algn="l" defTabSz="946404" rtl="0" eaLnBrk="1" latinLnBrk="0" hangingPunct="1">
        <a:defRPr sz="1900" kern="1200">
          <a:solidFill>
            <a:schemeClr val="tx1"/>
          </a:solidFill>
          <a:latin typeface="+mn-lt"/>
          <a:ea typeface="+mn-ea"/>
          <a:cs typeface="+mn-cs"/>
        </a:defRPr>
      </a:lvl2pPr>
      <a:lvl3pPr marL="946404" algn="l" defTabSz="946404" rtl="0" eaLnBrk="1" latinLnBrk="0" hangingPunct="1">
        <a:defRPr sz="1900" kern="1200">
          <a:solidFill>
            <a:schemeClr val="tx1"/>
          </a:solidFill>
          <a:latin typeface="+mn-lt"/>
          <a:ea typeface="+mn-ea"/>
          <a:cs typeface="+mn-cs"/>
        </a:defRPr>
      </a:lvl3pPr>
      <a:lvl4pPr marL="1419606" algn="l" defTabSz="946404" rtl="0" eaLnBrk="1" latinLnBrk="0" hangingPunct="1">
        <a:defRPr sz="1900" kern="1200">
          <a:solidFill>
            <a:schemeClr val="tx1"/>
          </a:solidFill>
          <a:latin typeface="+mn-lt"/>
          <a:ea typeface="+mn-ea"/>
          <a:cs typeface="+mn-cs"/>
        </a:defRPr>
      </a:lvl4pPr>
      <a:lvl5pPr marL="1892808" algn="l" defTabSz="946404" rtl="0" eaLnBrk="1" latinLnBrk="0" hangingPunct="1">
        <a:defRPr sz="1900" kern="1200">
          <a:solidFill>
            <a:schemeClr val="tx1"/>
          </a:solidFill>
          <a:latin typeface="+mn-lt"/>
          <a:ea typeface="+mn-ea"/>
          <a:cs typeface="+mn-cs"/>
        </a:defRPr>
      </a:lvl5pPr>
      <a:lvl6pPr marL="2366010" algn="l" defTabSz="946404" rtl="0" eaLnBrk="1" latinLnBrk="0" hangingPunct="1">
        <a:defRPr sz="1900" kern="1200">
          <a:solidFill>
            <a:schemeClr val="tx1"/>
          </a:solidFill>
          <a:latin typeface="+mn-lt"/>
          <a:ea typeface="+mn-ea"/>
          <a:cs typeface="+mn-cs"/>
        </a:defRPr>
      </a:lvl6pPr>
      <a:lvl7pPr marL="2839212" algn="l" defTabSz="946404" rtl="0" eaLnBrk="1" latinLnBrk="0" hangingPunct="1">
        <a:defRPr sz="1900" kern="1200">
          <a:solidFill>
            <a:schemeClr val="tx1"/>
          </a:solidFill>
          <a:latin typeface="+mn-lt"/>
          <a:ea typeface="+mn-ea"/>
          <a:cs typeface="+mn-cs"/>
        </a:defRPr>
      </a:lvl7pPr>
      <a:lvl8pPr marL="3312414" algn="l" defTabSz="946404" rtl="0" eaLnBrk="1" latinLnBrk="0" hangingPunct="1">
        <a:defRPr sz="1900" kern="1200">
          <a:solidFill>
            <a:schemeClr val="tx1"/>
          </a:solidFill>
          <a:latin typeface="+mn-lt"/>
          <a:ea typeface="+mn-ea"/>
          <a:cs typeface="+mn-cs"/>
        </a:defRPr>
      </a:lvl8pPr>
      <a:lvl9pPr marL="3785616" algn="l" defTabSz="94640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2.mp4"/><Relationship Id="rId2"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hyperlink" Target="http://www.google.cl/url?sa=i&amp;rct=j&amp;q=&amp;esrc=s&amp;source=images&amp;cd=&amp;docid=Jedk3NxtDTaRYM&amp;tbnid=cUZlI5yYAuuLFM:&amp;ved=0CAUQjRw&amp;url=http://fontslogo.com/fedex-logo-font/&amp;ei=WpLhU9DNEY600QWYyoHgCw&amp;psig=AFQjCNH4E0WkUF00ylTyxpluQ2D-o74a1A&amp;ust=1407378331955719"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1" Type="http://schemas.microsoft.com/office/2007/relationships/media" Target="../media/media3.mp4"/><Relationship Id="rId2" Type="http://schemas.openxmlformats.org/officeDocument/2006/relationships/video" Target="../media/media3.mp4"/></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8868" y="1584548"/>
            <a:ext cx="8425339" cy="5733543"/>
          </a:xfrm>
        </p:spPr>
        <p:txBody>
          <a:bodyPr>
            <a:normAutofit/>
          </a:bodyPr>
          <a:lstStyle/>
          <a:p>
            <a:pPr marL="0" indent="0" algn="ctr">
              <a:buNone/>
            </a:pPr>
            <a:r>
              <a:rPr lang="es-CL" sz="4000" dirty="0" smtClean="0">
                <a:solidFill>
                  <a:srgbClr val="0070C0"/>
                </a:solidFill>
                <a:latin typeface="Tahoma" pitchFamily="34" charset="0"/>
                <a:ea typeface="Tahoma" pitchFamily="34" charset="0"/>
                <a:cs typeface="Tahoma" pitchFamily="34" charset="0"/>
              </a:rPr>
              <a:t>Curso de Marketing</a:t>
            </a:r>
          </a:p>
          <a:p>
            <a:pPr marL="0" indent="0" algn="ctr">
              <a:buNone/>
            </a:pPr>
            <a:r>
              <a:rPr lang="es-CL" sz="4000" dirty="0" smtClean="0">
                <a:solidFill>
                  <a:srgbClr val="0070C0"/>
                </a:solidFill>
                <a:latin typeface="Tahoma" pitchFamily="34" charset="0"/>
                <a:ea typeface="Tahoma" pitchFamily="34" charset="0"/>
                <a:cs typeface="Tahoma" pitchFamily="34" charset="0"/>
              </a:rPr>
              <a:t>Estratégico</a:t>
            </a:r>
          </a:p>
          <a:p>
            <a:pPr marL="0" indent="0" algn="ctr">
              <a:buNone/>
            </a:pPr>
            <a:endParaRPr lang="es-CL" b="1" dirty="0" smtClean="0">
              <a:solidFill>
                <a:schemeClr val="tx1">
                  <a:lumMod val="50000"/>
                </a:schemeClr>
              </a:solidFill>
            </a:endParaRPr>
          </a:p>
          <a:p>
            <a:pPr marL="0" indent="0" algn="ctr">
              <a:buNone/>
            </a:pPr>
            <a:endParaRPr lang="es-CL" b="1" dirty="0" smtClean="0">
              <a:solidFill>
                <a:schemeClr val="tx1">
                  <a:lumMod val="50000"/>
                </a:schemeClr>
              </a:solidFill>
            </a:endParaRPr>
          </a:p>
          <a:p>
            <a:pPr marL="0" indent="0" algn="ctr">
              <a:buNone/>
            </a:pPr>
            <a:r>
              <a:rPr lang="es-CL" sz="2400" b="1" dirty="0" smtClean="0">
                <a:solidFill>
                  <a:schemeClr val="tx1">
                    <a:lumMod val="50000"/>
                  </a:schemeClr>
                </a:solidFill>
                <a:latin typeface="Tahoma" pitchFamily="34" charset="0"/>
                <a:ea typeface="Tahoma" pitchFamily="34" charset="0"/>
                <a:cs typeface="Tahoma" pitchFamily="34" charset="0"/>
              </a:rPr>
              <a:t>Profesor: Martin </a:t>
            </a:r>
            <a:r>
              <a:rPr lang="es-CL" sz="2400" b="1" dirty="0" err="1" smtClean="0">
                <a:solidFill>
                  <a:schemeClr val="tx1">
                    <a:lumMod val="50000"/>
                  </a:schemeClr>
                </a:solidFill>
                <a:latin typeface="Tahoma" pitchFamily="34" charset="0"/>
                <a:ea typeface="Tahoma" pitchFamily="34" charset="0"/>
                <a:cs typeface="Tahoma" pitchFamily="34" charset="0"/>
              </a:rPr>
              <a:t>Meister</a:t>
            </a:r>
            <a:endParaRPr lang="es-CL" sz="2400" b="1" dirty="0" smtClean="0">
              <a:solidFill>
                <a:schemeClr val="tx1">
                  <a:lumMod val="50000"/>
                </a:schemeClr>
              </a:solidFill>
              <a:latin typeface="Tahoma" pitchFamily="34" charset="0"/>
              <a:ea typeface="Tahoma" pitchFamily="34" charset="0"/>
              <a:cs typeface="Tahoma" pitchFamily="34" charset="0"/>
            </a:endParaRPr>
          </a:p>
          <a:p>
            <a:pPr marL="0" indent="0" algn="ctr">
              <a:buNone/>
            </a:pPr>
            <a:endParaRPr lang="es-CL" sz="2000" dirty="0" smtClean="0">
              <a:solidFill>
                <a:schemeClr val="tx1">
                  <a:lumMod val="50000"/>
                </a:schemeClr>
              </a:solidFill>
            </a:endParaRPr>
          </a:p>
          <a:p>
            <a:pPr marL="0" indent="0" algn="ctr">
              <a:buNone/>
            </a:pPr>
            <a:r>
              <a:rPr lang="es-CL" sz="2400" b="1" dirty="0" smtClean="0">
                <a:solidFill>
                  <a:schemeClr val="tx1">
                    <a:lumMod val="50000"/>
                  </a:schemeClr>
                </a:solidFill>
                <a:latin typeface="Tahoma" pitchFamily="34" charset="0"/>
                <a:ea typeface="Tahoma" pitchFamily="34" charset="0"/>
                <a:cs typeface="Tahoma" pitchFamily="34" charset="0"/>
              </a:rPr>
              <a:t>martinmeisterg</a:t>
            </a:r>
            <a:r>
              <a:rPr lang="es-CL" sz="2400" b="1" dirty="0" smtClean="0">
                <a:solidFill>
                  <a:schemeClr val="tx1">
                    <a:lumMod val="50000"/>
                  </a:schemeClr>
                </a:solidFill>
                <a:latin typeface="Tahoma" pitchFamily="34" charset="0"/>
                <a:ea typeface="Tahoma" pitchFamily="34" charset="0"/>
                <a:cs typeface="Tahoma" pitchFamily="34" charset="0"/>
              </a:rPr>
              <a:t>@</a:t>
            </a:r>
            <a:r>
              <a:rPr lang="es-CL" b="1" dirty="0" smtClean="0">
                <a:solidFill>
                  <a:schemeClr val="tx1">
                    <a:lumMod val="50000"/>
                  </a:schemeClr>
                </a:solidFill>
                <a:latin typeface="Tahoma" pitchFamily="34" charset="0"/>
                <a:ea typeface="Tahoma" pitchFamily="34" charset="0"/>
                <a:cs typeface="Tahoma" pitchFamily="34" charset="0"/>
              </a:rPr>
              <a:t>gmail</a:t>
            </a:r>
            <a:r>
              <a:rPr lang="es-CL" sz="2400" b="1" dirty="0" smtClean="0">
                <a:solidFill>
                  <a:schemeClr val="tx1">
                    <a:lumMod val="50000"/>
                  </a:schemeClr>
                </a:solidFill>
                <a:latin typeface="Tahoma" pitchFamily="34" charset="0"/>
                <a:ea typeface="Tahoma" pitchFamily="34" charset="0"/>
                <a:cs typeface="Tahoma" pitchFamily="34" charset="0"/>
              </a:rPr>
              <a:t>.com</a:t>
            </a:r>
            <a:endParaRPr lang="es-CL" sz="2400" b="1" dirty="0">
              <a:solidFill>
                <a:schemeClr val="tx1">
                  <a:lumMod val="50000"/>
                </a:schemeClr>
              </a:solidFill>
              <a:latin typeface="Tahoma" pitchFamily="34" charset="0"/>
              <a:ea typeface="Tahoma" pitchFamily="34" charset="0"/>
              <a:cs typeface="Tahoma" pitchFamily="34" charset="0"/>
            </a:endParaRPr>
          </a:p>
          <a:p>
            <a:pPr marL="0" indent="0" algn="ctr">
              <a:buNone/>
            </a:pPr>
            <a:endParaRPr lang="es-CL" sz="2000" dirty="0">
              <a:solidFill>
                <a:schemeClr val="tx1">
                  <a:lumMod val="50000"/>
                </a:schemeClr>
              </a:solidFill>
            </a:endParaRPr>
          </a:p>
          <a:p>
            <a:pPr marL="0" indent="0" algn="ctr">
              <a:buNone/>
            </a:pPr>
            <a:r>
              <a:rPr lang="es-CL" sz="2400" b="1" dirty="0" smtClean="0">
                <a:solidFill>
                  <a:schemeClr val="tx1">
                    <a:lumMod val="50000"/>
                  </a:schemeClr>
                </a:solidFill>
                <a:latin typeface="Tahoma" pitchFamily="34" charset="0"/>
                <a:ea typeface="Tahoma" pitchFamily="34" charset="0"/>
                <a:cs typeface="Tahoma" pitchFamily="34" charset="0"/>
              </a:rPr>
              <a:t>www.MartinMeister.cl</a:t>
            </a:r>
            <a:endParaRPr lang="es-CL" sz="2400" b="1" dirty="0">
              <a:solidFill>
                <a:schemeClr val="tx1">
                  <a:lumMod val="50000"/>
                </a:schemeClr>
              </a:solidFill>
              <a:latin typeface="Tahoma" pitchFamily="34" charset="0"/>
              <a:ea typeface="Tahoma" pitchFamily="34" charset="0"/>
              <a:cs typeface="Tahoma" pitchFamily="34" charset="0"/>
            </a:endParaRPr>
          </a:p>
          <a:p>
            <a:pPr marL="0" indent="0" algn="ctr">
              <a:buNone/>
            </a:pPr>
            <a:endParaRPr lang="es-CL" sz="2800" dirty="0" smtClean="0"/>
          </a:p>
          <a:p>
            <a:pPr marL="0" indent="0" algn="ctr">
              <a:buNone/>
            </a:pPr>
            <a:r>
              <a:rPr lang="es-CL" sz="2000" dirty="0" smtClean="0"/>
              <a:t>2018</a:t>
            </a:r>
            <a:endParaRPr lang="es-CL" sz="2000" dirty="0"/>
          </a:p>
        </p:txBody>
      </p:sp>
      <p:sp>
        <p:nvSpPr>
          <p:cNvPr id="4" name="3 Marcador de número de diapositiva"/>
          <p:cNvSpPr>
            <a:spLocks noGrp="1"/>
          </p:cNvSpPr>
          <p:nvPr>
            <p:ph type="sldNum" sz="quarter" idx="12"/>
          </p:nvPr>
        </p:nvSpPr>
        <p:spPr/>
        <p:txBody>
          <a:bodyPr/>
          <a:lstStyle/>
          <a:p>
            <a:fld id="{AAF35BB4-FE6B-4C39-90BF-7D604E800846}" type="slidenum">
              <a:rPr lang="es-CL" smtClean="0"/>
              <a:t>1</a:t>
            </a:fld>
            <a:endParaRPr lang="es-CL"/>
          </a:p>
        </p:txBody>
      </p:sp>
      <p:sp>
        <p:nvSpPr>
          <p:cNvPr id="5" name="4 Marcador de pie de página"/>
          <p:cNvSpPr>
            <a:spLocks noGrp="1"/>
          </p:cNvSpPr>
          <p:nvPr>
            <p:ph type="ftr" sz="quarter" idx="11"/>
          </p:nvPr>
        </p:nvSpPr>
        <p:spPr/>
        <p:txBody>
          <a:bodyPr/>
          <a:lstStyle/>
          <a:p>
            <a:r>
              <a:rPr lang="es-CL" dirty="0"/>
              <a:t>Marketing Estratégico - www.MartinMeister.cl</a:t>
            </a:r>
          </a:p>
        </p:txBody>
      </p:sp>
    </p:spTree>
    <p:extLst>
      <p:ext uri="{BB962C8B-B14F-4D97-AF65-F5344CB8AC3E}">
        <p14:creationId xmlns:p14="http://schemas.microsoft.com/office/powerpoint/2010/main" val="63713213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0000FF"/>
                </a:solidFill>
              </a:rPr>
              <a:t>Seguimiento de la competencia: Benchmarking competitivo</a:t>
            </a:r>
            <a:endParaRPr lang="es-CL" dirty="0">
              <a:solidFill>
                <a:srgbClr val="0000FF"/>
              </a:solidFill>
            </a:endParaRPr>
          </a:p>
        </p:txBody>
      </p:sp>
      <p:sp>
        <p:nvSpPr>
          <p:cNvPr id="3" name="2 Marcador de contenido"/>
          <p:cNvSpPr>
            <a:spLocks noGrp="1"/>
          </p:cNvSpPr>
          <p:nvPr>
            <p:ph idx="1"/>
          </p:nvPr>
        </p:nvSpPr>
        <p:spPr>
          <a:xfrm>
            <a:off x="468868" y="1512540"/>
            <a:ext cx="8425339" cy="960303"/>
          </a:xfrm>
        </p:spPr>
        <p:txBody>
          <a:bodyPr>
            <a:normAutofit/>
          </a:bodyPr>
          <a:lstStyle/>
          <a:p>
            <a:pPr marL="0" indent="0">
              <a:buNone/>
            </a:pPr>
            <a:r>
              <a:rPr lang="es-CL" dirty="0" smtClean="0"/>
              <a:t>A veces para encontrar ideas que mejoren nuestra posición competitiva, las empresas tienen que buscar afuera.</a:t>
            </a:r>
          </a:p>
          <a:p>
            <a:endParaRPr lang="es-CL" dirty="0"/>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10</a:t>
            </a:fld>
            <a:endParaRPr lang="es-CL"/>
          </a:p>
        </p:txBody>
      </p:sp>
      <p:sp>
        <p:nvSpPr>
          <p:cNvPr id="6" name="2 Marcador de contenido"/>
          <p:cNvSpPr txBox="1">
            <a:spLocks/>
          </p:cNvSpPr>
          <p:nvPr/>
        </p:nvSpPr>
        <p:spPr>
          <a:xfrm>
            <a:off x="4681538" y="3240732"/>
            <a:ext cx="4333769" cy="2160240"/>
          </a:xfrm>
          <a:prstGeom prst="rect">
            <a:avLst/>
          </a:prstGeom>
        </p:spPr>
        <p:txBody>
          <a:bodyPr vert="horz" lIns="94640" tIns="47320" rIns="94640" bIns="47320" rtlCol="0">
            <a:normAutofit/>
          </a:bodyPr>
          <a:lstStyle>
            <a:lvl1pPr marL="354902" indent="-354902" algn="l" defTabSz="946404" rtl="0" eaLnBrk="1" latinLnBrk="0" hangingPunct="1">
              <a:spcBef>
                <a:spcPct val="20000"/>
              </a:spcBef>
              <a:buFont typeface="Arial" pitchFamily="34" charset="0"/>
              <a:buChar char="•"/>
              <a:defRPr sz="2200" kern="1200" baseline="0">
                <a:solidFill>
                  <a:srgbClr val="000000"/>
                </a:solidFill>
                <a:latin typeface="+mn-lt"/>
                <a:ea typeface="+mn-ea"/>
                <a:cs typeface="+mn-cs"/>
              </a:defRPr>
            </a:lvl1pPr>
            <a:lvl2pPr marL="768953" indent="-295751" algn="l" defTabSz="946404" rtl="0" eaLnBrk="1" latinLnBrk="0" hangingPunct="1">
              <a:spcBef>
                <a:spcPct val="20000"/>
              </a:spcBef>
              <a:buFont typeface="Arial" pitchFamily="34" charset="0"/>
              <a:buChar char="–"/>
              <a:defRPr sz="2000" kern="1200" baseline="0">
                <a:solidFill>
                  <a:srgbClr val="000000"/>
                </a:solidFill>
                <a:latin typeface="+mn-lt"/>
                <a:ea typeface="+mn-ea"/>
                <a:cs typeface="+mn-cs"/>
              </a:defRPr>
            </a:lvl2pPr>
            <a:lvl3pPr marL="1183005"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3pPr>
            <a:lvl4pPr marL="1656207"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4pPr>
            <a:lvl5pPr marL="2129409"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5pPr>
            <a:lvl6pPr marL="2602611"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75813"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49015"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22217"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endParaRPr lang="es-CL" dirty="0"/>
          </a:p>
        </p:txBody>
      </p:sp>
      <p:pic>
        <p:nvPicPr>
          <p:cNvPr id="4100" name="Picture 4" descr="http://technogerms.com/wp-content/uploads/2013/04/Xerox-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l="23163" t="7212" r="28757" b="7697"/>
          <a:stretch/>
        </p:blipFill>
        <p:spPr bwMode="auto">
          <a:xfrm>
            <a:off x="6264920" y="2808684"/>
            <a:ext cx="2736528" cy="2621063"/>
          </a:xfrm>
          <a:prstGeom prst="rect">
            <a:avLst/>
          </a:prstGeom>
          <a:noFill/>
          <a:extLst>
            <a:ext uri="{909E8E84-426E-40dd-AFC4-6F175D3DCCD1}">
              <a14:hiddenFill xmlns:a14="http://schemas.microsoft.com/office/drawing/2010/main">
                <a:solidFill>
                  <a:srgbClr val="FFFFFF"/>
                </a:solidFill>
              </a14:hiddenFill>
            </a:ext>
          </a:extLst>
        </p:spPr>
      </p:pic>
      <p:sp>
        <p:nvSpPr>
          <p:cNvPr id="9" name="2 Marcador de contenido"/>
          <p:cNvSpPr txBox="1">
            <a:spLocks/>
          </p:cNvSpPr>
          <p:nvPr/>
        </p:nvSpPr>
        <p:spPr>
          <a:xfrm>
            <a:off x="589969" y="2592660"/>
            <a:ext cx="5602943" cy="4608512"/>
          </a:xfrm>
          <a:prstGeom prst="rect">
            <a:avLst/>
          </a:prstGeom>
        </p:spPr>
        <p:txBody>
          <a:bodyPr vert="horz" lIns="94640" tIns="47320" rIns="94640" bIns="47320" rtlCol="0">
            <a:normAutofit fontScale="92500"/>
          </a:bodyPr>
          <a:lstStyle>
            <a:lvl1pPr marL="354902" indent="-354902" algn="l" defTabSz="946404" rtl="0" eaLnBrk="1" latinLnBrk="0" hangingPunct="1">
              <a:spcBef>
                <a:spcPct val="20000"/>
              </a:spcBef>
              <a:buFont typeface="Arial" pitchFamily="34" charset="0"/>
              <a:buChar char="•"/>
              <a:defRPr sz="2200" kern="1200" baseline="0">
                <a:solidFill>
                  <a:srgbClr val="000000"/>
                </a:solidFill>
                <a:latin typeface="+mn-lt"/>
                <a:ea typeface="+mn-ea"/>
                <a:cs typeface="+mn-cs"/>
              </a:defRPr>
            </a:lvl1pPr>
            <a:lvl2pPr marL="768953" indent="-295751" algn="l" defTabSz="946404" rtl="0" eaLnBrk="1" latinLnBrk="0" hangingPunct="1">
              <a:spcBef>
                <a:spcPct val="20000"/>
              </a:spcBef>
              <a:buFont typeface="Arial" pitchFamily="34" charset="0"/>
              <a:buChar char="–"/>
              <a:defRPr sz="2000" kern="1200" baseline="0">
                <a:solidFill>
                  <a:srgbClr val="000000"/>
                </a:solidFill>
                <a:latin typeface="+mn-lt"/>
                <a:ea typeface="+mn-ea"/>
                <a:cs typeface="+mn-cs"/>
              </a:defRPr>
            </a:lvl2pPr>
            <a:lvl3pPr marL="1183005"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3pPr>
            <a:lvl4pPr marL="1656207"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4pPr>
            <a:lvl5pPr marL="2129409"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5pPr>
            <a:lvl6pPr marL="2602611"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75813"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49015"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22217"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es-CL" sz="2800" b="1" dirty="0" smtClean="0">
                <a:solidFill>
                  <a:srgbClr val="FF0000"/>
                </a:solidFill>
              </a:rPr>
              <a:t>CASO XEROX</a:t>
            </a:r>
          </a:p>
          <a:p>
            <a:pPr marL="0" indent="0">
              <a:buNone/>
            </a:pPr>
            <a:r>
              <a:rPr lang="es-CL" sz="1800" dirty="0" smtClean="0"/>
              <a:t>El </a:t>
            </a:r>
            <a:r>
              <a:rPr lang="es-CL" sz="1800" dirty="0"/>
              <a:t>proceso de Benchmarking competitivo se desarrolló inicialmente por la empresa Xerox, </a:t>
            </a:r>
            <a:r>
              <a:rPr lang="es-CL" sz="1800" dirty="0" smtClean="0"/>
              <a:t>con el </a:t>
            </a:r>
            <a:r>
              <a:rPr lang="es-CL" sz="1800" dirty="0"/>
              <a:t>objetivo de mejorar sus posiciones en relación con los competidores clave. El proceso </a:t>
            </a:r>
            <a:r>
              <a:rPr lang="es-CL" sz="1800" dirty="0" smtClean="0"/>
              <a:t>comenzó con </a:t>
            </a:r>
            <a:r>
              <a:rPr lang="es-CL" sz="1800" dirty="0"/>
              <a:t>la identificación de las debilidades empresariales clave. En el caso de la empresa Xerox, </a:t>
            </a:r>
            <a:r>
              <a:rPr lang="es-CL" sz="1800" dirty="0" smtClean="0"/>
              <a:t>se </a:t>
            </a:r>
            <a:r>
              <a:rPr lang="es-CL" sz="1800" dirty="0"/>
              <a:t>trataba de errores en la facturación. Posteriormente, </a:t>
            </a:r>
            <a:r>
              <a:rPr lang="es-CL" sz="1800" dirty="0" smtClean="0"/>
              <a:t>buscaron una empresa</a:t>
            </a:r>
            <a:r>
              <a:rPr lang="es-CL" sz="1800" dirty="0"/>
              <a:t>, de reconocido prestigio mundial, en relación con la debilidad </a:t>
            </a:r>
            <a:r>
              <a:rPr lang="es-CL" sz="1800" dirty="0" smtClean="0"/>
              <a:t>descrita. </a:t>
            </a:r>
            <a:r>
              <a:rPr lang="es-CL" sz="1800" dirty="0"/>
              <a:t>De esta forma </a:t>
            </a:r>
            <a:r>
              <a:rPr lang="es-CL" sz="1800" dirty="0" smtClean="0"/>
              <a:t>se esperaba </a:t>
            </a:r>
            <a:r>
              <a:rPr lang="es-CL" sz="1800" dirty="0"/>
              <a:t>conseguir el «conocimiento</a:t>
            </a:r>
            <a:r>
              <a:rPr lang="es-CL" sz="1800" dirty="0" smtClean="0"/>
              <a:t>» para posteriormente </a:t>
            </a:r>
            <a:r>
              <a:rPr lang="es-CL" sz="1800" dirty="0"/>
              <a:t>desarrollar un sistema, que ejecutado </a:t>
            </a:r>
            <a:r>
              <a:rPr lang="es-CL" sz="1800" dirty="0" smtClean="0"/>
              <a:t>de una </a:t>
            </a:r>
            <a:r>
              <a:rPr lang="es-CL" sz="1800" dirty="0"/>
              <a:t>forma exitosa, </a:t>
            </a:r>
            <a:r>
              <a:rPr lang="es-CL" sz="1800" dirty="0" smtClean="0"/>
              <a:t>permitiera </a:t>
            </a:r>
            <a:r>
              <a:rPr lang="es-CL" sz="1800" dirty="0"/>
              <a:t>superar los resultados de la competencia</a:t>
            </a:r>
            <a:r>
              <a:rPr lang="es-CL" sz="1800" dirty="0" smtClean="0"/>
              <a:t>.</a:t>
            </a:r>
          </a:p>
          <a:p>
            <a:pPr marL="0" indent="0">
              <a:buNone/>
            </a:pPr>
            <a:endParaRPr lang="es-CL" sz="1800" dirty="0"/>
          </a:p>
          <a:p>
            <a:pPr marL="0" indent="0">
              <a:buNone/>
            </a:pPr>
            <a:r>
              <a:rPr lang="es-CL" sz="2400" b="1" dirty="0" smtClean="0">
                <a:solidFill>
                  <a:srgbClr val="FF0000"/>
                </a:solidFill>
              </a:rPr>
              <a:t>Que empresa elegirías? Y ¿Por qué?</a:t>
            </a:r>
            <a:endParaRPr lang="es-CL" sz="2400" b="1" dirty="0">
              <a:solidFill>
                <a:srgbClr val="FF0000"/>
              </a:solidFill>
            </a:endParaRPr>
          </a:p>
        </p:txBody>
      </p:sp>
    </p:spTree>
    <p:extLst>
      <p:ext uri="{BB962C8B-B14F-4D97-AF65-F5344CB8AC3E}">
        <p14:creationId xmlns:p14="http://schemas.microsoft.com/office/powerpoint/2010/main" val="548130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chemeClr val="tx1">
                    <a:lumMod val="75000"/>
                  </a:schemeClr>
                </a:solidFill>
              </a:rPr>
              <a:t>Xerox </a:t>
            </a:r>
            <a:r>
              <a:rPr lang="es-CL" dirty="0">
                <a:solidFill>
                  <a:schemeClr val="tx1">
                    <a:lumMod val="75000"/>
                  </a:schemeClr>
                </a:solidFill>
              </a:rPr>
              <a:t>s</a:t>
            </a:r>
            <a:r>
              <a:rPr lang="es-CL" dirty="0" smtClean="0">
                <a:solidFill>
                  <a:schemeClr val="tx1">
                    <a:lumMod val="75000"/>
                  </a:schemeClr>
                </a:solidFill>
              </a:rPr>
              <a:t>upera su debilidad competitiva</a:t>
            </a:r>
            <a:endParaRPr lang="es-CL" dirty="0">
              <a:solidFill>
                <a:schemeClr val="tx1">
                  <a:lumMod val="75000"/>
                </a:schemeClr>
              </a:solidFill>
            </a:endParaRPr>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11</a:t>
            </a:fld>
            <a:endParaRPr lang="es-CL"/>
          </a:p>
        </p:txBody>
      </p:sp>
      <p:sp>
        <p:nvSpPr>
          <p:cNvPr id="6" name="5 Proceso"/>
          <p:cNvSpPr/>
          <p:nvPr/>
        </p:nvSpPr>
        <p:spPr>
          <a:xfrm>
            <a:off x="643540" y="2520652"/>
            <a:ext cx="4033242" cy="3528392"/>
          </a:xfrm>
          <a:prstGeom prst="flowChartProcess">
            <a:avLst/>
          </a:prstGeom>
          <a:solidFill>
            <a:srgbClr val="0000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smtClean="0"/>
              <a:t>PASOS EN EL BENCHMARKING COMPETITIVO</a:t>
            </a:r>
          </a:p>
          <a:p>
            <a:endParaRPr lang="es-CL" sz="1500" b="1" dirty="0" smtClean="0"/>
          </a:p>
          <a:p>
            <a:pPr marL="342900" indent="-342900">
              <a:buFont typeface="+mj-lt"/>
              <a:buAutoNum type="arabicPeriod"/>
            </a:pPr>
            <a:r>
              <a:rPr lang="es-CL" sz="1500" b="1" dirty="0" smtClean="0"/>
              <a:t>Identificar </a:t>
            </a:r>
            <a:r>
              <a:rPr lang="es-CL" sz="1500" b="1" dirty="0"/>
              <a:t>los </a:t>
            </a:r>
            <a:r>
              <a:rPr lang="es-CL" sz="1500" b="1" dirty="0" smtClean="0"/>
              <a:t>puntos débiles más importantes </a:t>
            </a:r>
            <a:r>
              <a:rPr lang="es-CL" sz="1500" b="1" dirty="0"/>
              <a:t>de la </a:t>
            </a:r>
            <a:r>
              <a:rPr lang="es-CL" sz="1500" b="1" dirty="0" smtClean="0"/>
              <a:t>empresa.</a:t>
            </a:r>
          </a:p>
          <a:p>
            <a:pPr marL="342900" indent="-342900">
              <a:buFont typeface="+mj-lt"/>
              <a:buAutoNum type="arabicPeriod"/>
            </a:pPr>
            <a:endParaRPr lang="es-CL" sz="1500" b="1" dirty="0"/>
          </a:p>
          <a:p>
            <a:pPr marL="342900" indent="-342900">
              <a:buFont typeface="+mj-lt"/>
              <a:buAutoNum type="arabicPeriod"/>
            </a:pPr>
            <a:r>
              <a:rPr lang="es-CL" sz="1500" b="1" dirty="0"/>
              <a:t>Identificar una compañía de prestigio</a:t>
            </a:r>
            <a:r>
              <a:rPr lang="es-CL" sz="1500" b="1" dirty="0" smtClean="0"/>
              <a:t>,</a:t>
            </a:r>
            <a:r>
              <a:rPr lang="es-CL" sz="1500" b="1" dirty="0"/>
              <a:t> en relación con la debilidad </a:t>
            </a:r>
            <a:r>
              <a:rPr lang="es-CL" sz="1500" b="1" dirty="0" smtClean="0"/>
              <a:t>descrita.</a:t>
            </a:r>
          </a:p>
          <a:p>
            <a:pPr marL="342900" indent="-342900">
              <a:buFont typeface="+mj-lt"/>
              <a:buAutoNum type="arabicPeriod"/>
            </a:pPr>
            <a:r>
              <a:rPr lang="es-CL" sz="1500" b="1" dirty="0"/>
              <a:t>Conseguir superar los resultados de </a:t>
            </a:r>
            <a:r>
              <a:rPr lang="es-CL" sz="1500" b="1" dirty="0" smtClean="0"/>
              <a:t>la compañía seleccionada </a:t>
            </a:r>
            <a:r>
              <a:rPr lang="es-CL" sz="1500" b="1" dirty="0"/>
              <a:t>como </a:t>
            </a:r>
            <a:r>
              <a:rPr lang="es-CL" sz="1500" b="1" dirty="0" smtClean="0"/>
              <a:t>empresa a imitar</a:t>
            </a:r>
            <a:r>
              <a:rPr lang="es-CL" sz="1600" dirty="0" smtClean="0"/>
              <a:t>.</a:t>
            </a:r>
          </a:p>
          <a:p>
            <a:pPr marL="342900" indent="-342900">
              <a:buFont typeface="+mj-lt"/>
              <a:buAutoNum type="arabicPeriod"/>
            </a:pPr>
            <a:endParaRPr lang="es-CL" sz="1600" dirty="0"/>
          </a:p>
        </p:txBody>
      </p:sp>
      <p:sp>
        <p:nvSpPr>
          <p:cNvPr id="7" name="6 Proceso"/>
          <p:cNvSpPr/>
          <p:nvPr/>
        </p:nvSpPr>
        <p:spPr>
          <a:xfrm>
            <a:off x="4968776" y="2503398"/>
            <a:ext cx="4033242" cy="3545646"/>
          </a:xfrm>
          <a:prstGeom prst="flowChartProcess">
            <a:avLst/>
          </a:prstGeom>
          <a:solidFill>
            <a:srgbClr val="0000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smtClean="0"/>
              <a:t>XEROX: ERRORES EN LA FACTURACION</a:t>
            </a:r>
          </a:p>
          <a:p>
            <a:endParaRPr lang="es-CL" sz="1600" b="1" dirty="0" smtClean="0"/>
          </a:p>
          <a:p>
            <a:pPr marL="342900" indent="-342900">
              <a:buFont typeface="+mj-lt"/>
              <a:buAutoNum type="arabicPeriod"/>
            </a:pPr>
            <a:r>
              <a:rPr lang="es-CL" sz="1500" b="1" dirty="0" smtClean="0"/>
              <a:t>Xerox se dio </a:t>
            </a:r>
            <a:r>
              <a:rPr lang="es-CL" sz="1500" b="1" dirty="0"/>
              <a:t>cuenta que sus errores de facturación eran </a:t>
            </a:r>
            <a:r>
              <a:rPr lang="es-CL" sz="1500" b="1" dirty="0" smtClean="0"/>
              <a:t>más</a:t>
            </a:r>
            <a:r>
              <a:rPr lang="es-CL" sz="1500" b="1" dirty="0"/>
              <a:t> frecuentes que </a:t>
            </a:r>
            <a:r>
              <a:rPr lang="es-CL" sz="1500" b="1" dirty="0" smtClean="0"/>
              <a:t>la </a:t>
            </a:r>
            <a:r>
              <a:rPr lang="es-CL" sz="1500" b="1" dirty="0"/>
              <a:t>competencia.</a:t>
            </a:r>
          </a:p>
          <a:p>
            <a:pPr marL="342900" indent="-342900">
              <a:buFont typeface="+mj-lt"/>
              <a:buAutoNum type="arabicPeriod"/>
            </a:pPr>
            <a:r>
              <a:rPr lang="es-CL" sz="1500" b="1" dirty="0"/>
              <a:t>Xerox identificó a </a:t>
            </a:r>
            <a:r>
              <a:rPr lang="es-CL" sz="1500" b="1" dirty="0" err="1"/>
              <a:t>Citicorp</a:t>
            </a:r>
            <a:r>
              <a:rPr lang="es-CL" sz="1500" b="1" dirty="0"/>
              <a:t>, AT&amp;T y American Express, </a:t>
            </a:r>
            <a:r>
              <a:rPr lang="es-CL" sz="1500" b="1" dirty="0" smtClean="0"/>
              <a:t>como empresas </a:t>
            </a:r>
            <a:r>
              <a:rPr lang="es-CL" sz="1500" b="1" dirty="0"/>
              <a:t>de calidad en facturación</a:t>
            </a:r>
            <a:r>
              <a:rPr lang="es-CL" sz="1500" b="1" dirty="0" smtClean="0"/>
              <a:t>.</a:t>
            </a:r>
          </a:p>
          <a:p>
            <a:pPr marL="342900" indent="-342900">
              <a:buFont typeface="+mj-lt"/>
              <a:buAutoNum type="arabicPeriod"/>
            </a:pPr>
            <a:r>
              <a:rPr lang="es-CL" sz="1500" b="1" dirty="0"/>
              <a:t>Gracias a la cooperación de American Express, la </a:t>
            </a:r>
            <a:r>
              <a:rPr lang="es-CL" sz="1500" b="1" dirty="0" smtClean="0"/>
              <a:t>empresa Xerox </a:t>
            </a:r>
            <a:r>
              <a:rPr lang="es-CL" sz="1500" b="1" dirty="0"/>
              <a:t>desarrolló un nuevo sistema que redujo los </a:t>
            </a:r>
            <a:r>
              <a:rPr lang="es-CL" sz="1500" b="1" dirty="0" smtClean="0"/>
              <a:t>errores en </a:t>
            </a:r>
            <a:r>
              <a:rPr lang="es-CL" sz="1500" b="1" dirty="0"/>
              <a:t>la facturación. </a:t>
            </a:r>
            <a:endParaRPr lang="es-CL" sz="1500" b="1" dirty="0" smtClean="0"/>
          </a:p>
        </p:txBody>
      </p:sp>
    </p:spTree>
    <p:extLst>
      <p:ext uri="{BB962C8B-B14F-4D97-AF65-F5344CB8AC3E}">
        <p14:creationId xmlns:p14="http://schemas.microsoft.com/office/powerpoint/2010/main" val="1877355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0070C0"/>
                </a:solidFill>
              </a:rPr>
              <a:t>Finalmente la Ventaja Competitiva como posición competitiva </a:t>
            </a:r>
            <a:endParaRPr lang="es-CL" dirty="0">
              <a:solidFill>
                <a:srgbClr val="0070C0"/>
              </a:solidFill>
            </a:endParaRPr>
          </a:p>
        </p:txBody>
      </p:sp>
      <p:sp>
        <p:nvSpPr>
          <p:cNvPr id="3" name="2 Marcador de contenido"/>
          <p:cNvSpPr>
            <a:spLocks noGrp="1"/>
          </p:cNvSpPr>
          <p:nvPr>
            <p:ph idx="1"/>
          </p:nvPr>
        </p:nvSpPr>
        <p:spPr/>
        <p:txBody>
          <a:bodyPr/>
          <a:lstStyle/>
          <a:p>
            <a:pPr marL="0" indent="0">
              <a:buNone/>
            </a:pPr>
            <a:r>
              <a:rPr lang="es-CL" dirty="0" smtClean="0"/>
              <a:t>Cuándo un punto fuerte se convierte en ventaja competitiva?</a:t>
            </a:r>
          </a:p>
          <a:p>
            <a:endParaRPr lang="es-CL" dirty="0"/>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12</a:t>
            </a:fld>
            <a:endParaRPr lang="es-CL"/>
          </a:p>
        </p:txBody>
      </p:sp>
      <p:sp>
        <p:nvSpPr>
          <p:cNvPr id="6" name="5 Rectángulo redondeado"/>
          <p:cNvSpPr/>
          <p:nvPr/>
        </p:nvSpPr>
        <p:spPr>
          <a:xfrm>
            <a:off x="3385394" y="2880692"/>
            <a:ext cx="2592288" cy="165618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t>Que el área de ventaja relativa sea importante para los clientes</a:t>
            </a:r>
            <a:endParaRPr lang="es-CL" b="1" dirty="0"/>
          </a:p>
        </p:txBody>
      </p:sp>
      <p:sp>
        <p:nvSpPr>
          <p:cNvPr id="7" name="6 Rectángulo redondeado"/>
          <p:cNvSpPr/>
          <p:nvPr/>
        </p:nvSpPr>
        <p:spPr>
          <a:xfrm>
            <a:off x="1080344" y="5040932"/>
            <a:ext cx="2592288" cy="1656184"/>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t>Que la ventaja relativa sea sostenible</a:t>
            </a:r>
            <a:endParaRPr lang="es-CL" b="1" dirty="0"/>
          </a:p>
        </p:txBody>
      </p:sp>
      <p:sp>
        <p:nvSpPr>
          <p:cNvPr id="8" name="7 Rectángulo redondeado"/>
          <p:cNvSpPr/>
          <p:nvPr/>
        </p:nvSpPr>
        <p:spPr>
          <a:xfrm>
            <a:off x="5688856" y="5044280"/>
            <a:ext cx="2592288" cy="165618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t>Que la ventaja relativa no sea fácil de copiar</a:t>
            </a:r>
            <a:endParaRPr lang="es-CL" b="1" dirty="0"/>
          </a:p>
        </p:txBody>
      </p:sp>
    </p:spTree>
    <p:extLst>
      <p:ext uri="{BB962C8B-B14F-4D97-AF65-F5344CB8AC3E}">
        <p14:creationId xmlns:p14="http://schemas.microsoft.com/office/powerpoint/2010/main" val="3397505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FF0000"/>
                </a:solidFill>
              </a:rPr>
              <a:t>¿Qué ventaja competitiva han construido?</a:t>
            </a:r>
            <a:endParaRPr lang="es-CL" dirty="0">
              <a:solidFill>
                <a:srgbClr val="FF0000"/>
              </a:solidFill>
            </a:endParaRPr>
          </a:p>
        </p:txBody>
      </p:sp>
      <p:sp>
        <p:nvSpPr>
          <p:cNvPr id="3" name="2 Marcador de contenido"/>
          <p:cNvSpPr>
            <a:spLocks noGrp="1"/>
          </p:cNvSpPr>
          <p:nvPr>
            <p:ph idx="1"/>
          </p:nvPr>
        </p:nvSpPr>
        <p:spPr>
          <a:xfrm>
            <a:off x="4320704" y="1752468"/>
            <a:ext cx="4320480" cy="1704289"/>
          </a:xfrm>
        </p:spPr>
        <p:txBody>
          <a:bodyPr>
            <a:normAutofit/>
          </a:bodyPr>
          <a:lstStyle/>
          <a:p>
            <a:pPr marL="0" indent="0">
              <a:buNone/>
            </a:pPr>
            <a:r>
              <a:rPr lang="es-CL" sz="2000" dirty="0" smtClean="0"/>
              <a:t>Ha desarrollado una ventaja competitiva en </a:t>
            </a:r>
            <a:r>
              <a:rPr lang="es-CL" sz="2000" b="1" dirty="0" smtClean="0">
                <a:solidFill>
                  <a:srgbClr val="FF0000"/>
                </a:solidFill>
              </a:rPr>
              <a:t>costos</a:t>
            </a:r>
            <a:r>
              <a:rPr lang="es-CL" sz="2000" dirty="0" smtClean="0"/>
              <a:t>, que le permiten atraer y satisfacer un amplio público objetivo con su oferta de precios bajos.</a:t>
            </a:r>
            <a:endParaRPr lang="es-CL" sz="2000" dirty="0"/>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13</a:t>
            </a:fld>
            <a:endParaRPr lang="es-CL"/>
          </a:p>
        </p:txBody>
      </p:sp>
      <p:pic>
        <p:nvPicPr>
          <p:cNvPr id="1028" name="Picture 4" descr="http://ownerpedia.com/wp-content/uploads/2014/04/walmart-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2392" y="1584548"/>
            <a:ext cx="2102948" cy="187220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http://upload.wikimedia.org/wikipedia/en/archive/2/29/20140318122848!HP_New_Logo_2D.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7" name="AutoShape 8" descr="http://upload.wikimedia.org/wikipedia/en/archive/2/29/20140318122848!HP_New_Logo_2D.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8" name="AutoShape 10" descr="http://upload.wikimedia.org/wikipedia/en/archive/2/29/20140318122848!HP_New_Logo_2D.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9" name="AutoShape 12" descr="http://upload.wikimedia.org/wikipedia/en/archive/2/29/20140318122848!HP_New_Logo_2D.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103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090" y="3672780"/>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rotWithShape="1">
          <a:blip r:embed="rId4">
            <a:extLst>
              <a:ext uri="{28A0092B-C50C-407E-A947-70E740481C1C}">
                <a14:useLocalDpi xmlns:a14="http://schemas.microsoft.com/office/drawing/2010/main" val="0"/>
              </a:ext>
            </a:extLst>
          </a:blip>
          <a:srcRect l="6473" t="6281" r="4680" b="8996"/>
          <a:stretch/>
        </p:blipFill>
        <p:spPr bwMode="auto">
          <a:xfrm>
            <a:off x="1469356" y="5805055"/>
            <a:ext cx="2189019" cy="156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2 Marcador de contenido"/>
          <p:cNvSpPr txBox="1">
            <a:spLocks/>
          </p:cNvSpPr>
          <p:nvPr/>
        </p:nvSpPr>
        <p:spPr>
          <a:xfrm>
            <a:off x="4320704" y="3887471"/>
            <a:ext cx="4497071" cy="1704289"/>
          </a:xfrm>
          <a:prstGeom prst="rect">
            <a:avLst/>
          </a:prstGeom>
        </p:spPr>
        <p:txBody>
          <a:bodyPr vert="horz" lIns="94640" tIns="47320" rIns="94640" bIns="47320" rtlCol="0">
            <a:normAutofit/>
          </a:bodyPr>
          <a:lstStyle>
            <a:lvl1pPr marL="354902" indent="-354902" algn="l" defTabSz="946404" rtl="0" eaLnBrk="1" latinLnBrk="0" hangingPunct="1">
              <a:spcBef>
                <a:spcPct val="20000"/>
              </a:spcBef>
              <a:buFont typeface="Arial" pitchFamily="34" charset="0"/>
              <a:buChar char="•"/>
              <a:defRPr sz="2200" kern="1200" baseline="0">
                <a:solidFill>
                  <a:srgbClr val="000000"/>
                </a:solidFill>
                <a:latin typeface="+mn-lt"/>
                <a:ea typeface="+mn-ea"/>
                <a:cs typeface="+mn-cs"/>
              </a:defRPr>
            </a:lvl1pPr>
            <a:lvl2pPr marL="768953" indent="-295751" algn="l" defTabSz="946404" rtl="0" eaLnBrk="1" latinLnBrk="0" hangingPunct="1">
              <a:spcBef>
                <a:spcPct val="20000"/>
              </a:spcBef>
              <a:buFont typeface="Arial" pitchFamily="34" charset="0"/>
              <a:buChar char="–"/>
              <a:defRPr sz="2000" kern="1200" baseline="0">
                <a:solidFill>
                  <a:srgbClr val="000000"/>
                </a:solidFill>
                <a:latin typeface="+mn-lt"/>
                <a:ea typeface="+mn-ea"/>
                <a:cs typeface="+mn-cs"/>
              </a:defRPr>
            </a:lvl2pPr>
            <a:lvl3pPr marL="1183005"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3pPr>
            <a:lvl4pPr marL="1656207"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4pPr>
            <a:lvl5pPr marL="2129409"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5pPr>
            <a:lvl6pPr marL="2602611"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75813"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49015"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22217"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r>
              <a:rPr lang="es-CL" sz="2000" dirty="0" smtClean="0"/>
              <a:t>Ha desarrollado su ventaja competitiva a través de la </a:t>
            </a:r>
            <a:r>
              <a:rPr lang="es-CL" sz="2000" b="1" dirty="0" smtClean="0">
                <a:solidFill>
                  <a:srgbClr val="FF0000"/>
                </a:solidFill>
              </a:rPr>
              <a:t>diferenciación</a:t>
            </a:r>
            <a:r>
              <a:rPr lang="es-CL" sz="2000" dirty="0" smtClean="0"/>
              <a:t> en la innovación y en la calidad del producto y servicio.</a:t>
            </a:r>
            <a:endParaRPr lang="es-CL" sz="2000" dirty="0"/>
          </a:p>
        </p:txBody>
      </p:sp>
      <p:sp>
        <p:nvSpPr>
          <p:cNvPr id="15" name="2 Marcador de contenido"/>
          <p:cNvSpPr txBox="1">
            <a:spLocks/>
          </p:cNvSpPr>
          <p:nvPr/>
        </p:nvSpPr>
        <p:spPr>
          <a:xfrm>
            <a:off x="4320704" y="5591760"/>
            <a:ext cx="4824536" cy="1704289"/>
          </a:xfrm>
          <a:prstGeom prst="rect">
            <a:avLst/>
          </a:prstGeom>
        </p:spPr>
        <p:txBody>
          <a:bodyPr vert="horz" lIns="94640" tIns="47320" rIns="94640" bIns="47320" rtlCol="0">
            <a:noAutofit/>
          </a:bodyPr>
          <a:lstStyle>
            <a:lvl1pPr marL="354902" indent="-354902" algn="l" defTabSz="946404" rtl="0" eaLnBrk="1" latinLnBrk="0" hangingPunct="1">
              <a:spcBef>
                <a:spcPct val="20000"/>
              </a:spcBef>
              <a:buFont typeface="Arial" pitchFamily="34" charset="0"/>
              <a:buChar char="•"/>
              <a:defRPr sz="2200" kern="1200" baseline="0">
                <a:solidFill>
                  <a:srgbClr val="000000"/>
                </a:solidFill>
                <a:latin typeface="+mn-lt"/>
                <a:ea typeface="+mn-ea"/>
                <a:cs typeface="+mn-cs"/>
              </a:defRPr>
            </a:lvl1pPr>
            <a:lvl2pPr marL="768953" indent="-295751" algn="l" defTabSz="946404" rtl="0" eaLnBrk="1" latinLnBrk="0" hangingPunct="1">
              <a:spcBef>
                <a:spcPct val="20000"/>
              </a:spcBef>
              <a:buFont typeface="Arial" pitchFamily="34" charset="0"/>
              <a:buChar char="–"/>
              <a:defRPr sz="2000" kern="1200" baseline="0">
                <a:solidFill>
                  <a:srgbClr val="000000"/>
                </a:solidFill>
                <a:latin typeface="+mn-lt"/>
                <a:ea typeface="+mn-ea"/>
                <a:cs typeface="+mn-cs"/>
              </a:defRPr>
            </a:lvl2pPr>
            <a:lvl3pPr marL="1183005"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3pPr>
            <a:lvl4pPr marL="1656207"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4pPr>
            <a:lvl5pPr marL="2129409"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5pPr>
            <a:lvl6pPr marL="2602611"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75813"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49015"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22217"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r>
              <a:rPr lang="es-CL" sz="2000" dirty="0" smtClean="0"/>
              <a:t>Ha desarrollado una ventaja competitiva en </a:t>
            </a:r>
            <a:r>
              <a:rPr lang="es-CL" sz="2000" b="1" dirty="0" smtClean="0">
                <a:solidFill>
                  <a:srgbClr val="FF0000"/>
                </a:solidFill>
              </a:rPr>
              <a:t>marketing</a:t>
            </a:r>
            <a:r>
              <a:rPr lang="es-CL" sz="2000" dirty="0" smtClean="0"/>
              <a:t>, con esfuerzos creativos y agresivos en comunicación y con </a:t>
            </a:r>
            <a:r>
              <a:rPr lang="es-CL" sz="2000" dirty="0" err="1" smtClean="0"/>
              <a:t>mkt</a:t>
            </a:r>
            <a:r>
              <a:rPr lang="es-CL" sz="2000" dirty="0" smtClean="0"/>
              <a:t> en el punto de venta que consigue atraer a sus clientes.</a:t>
            </a:r>
            <a:endParaRPr lang="es-CL" sz="2000" dirty="0"/>
          </a:p>
        </p:txBody>
      </p:sp>
    </p:spTree>
    <p:extLst>
      <p:ext uri="{BB962C8B-B14F-4D97-AF65-F5344CB8AC3E}">
        <p14:creationId xmlns:p14="http://schemas.microsoft.com/office/powerpoint/2010/main" val="3173605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37"/>
                                        </p:tgtEl>
                                        <p:attrNameLst>
                                          <p:attrName>style.visibility</p:attrName>
                                        </p:attrNameLst>
                                      </p:cBhvr>
                                      <p:to>
                                        <p:strVal val="visible"/>
                                      </p:to>
                                    </p:set>
                                    <p:animEffect transition="in" filter="wipe(down)">
                                      <p:cBhvr>
                                        <p:cTn id="17" dur="500"/>
                                        <p:tgtEl>
                                          <p:spTgt spid="10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8"/>
                                        </p:tgtEl>
                                        <p:attrNameLst>
                                          <p:attrName>style.visibility</p:attrName>
                                        </p:attrNameLst>
                                      </p:cBhvr>
                                      <p:to>
                                        <p:strVal val="visible"/>
                                      </p:to>
                                    </p:set>
                                    <p:animEffect transition="in" filter="wipe(down)">
                                      <p:cBhvr>
                                        <p:cTn id="27" dur="500"/>
                                        <p:tgtEl>
                                          <p:spTgt spid="10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pic>
        <p:nvPicPr>
          <p:cNvPr id="6" name="nike just do it tv commerci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360411"/>
            <a:ext cx="9361488" cy="7021115"/>
          </a:xfrm>
        </p:spPr>
      </p:pic>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14</a:t>
            </a:fld>
            <a:endParaRPr lang="es-CL"/>
          </a:p>
        </p:txBody>
      </p:sp>
    </p:spTree>
    <p:extLst>
      <p:ext uri="{BB962C8B-B14F-4D97-AF65-F5344CB8AC3E}">
        <p14:creationId xmlns:p14="http://schemas.microsoft.com/office/powerpoint/2010/main" val="1170772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CL" smtClean="0"/>
              <a:t>Marketing Estratégico - www.MartinMeister.cl</a:t>
            </a:r>
            <a:endParaRPr lang="es-CL"/>
          </a:p>
        </p:txBody>
      </p:sp>
      <p:sp>
        <p:nvSpPr>
          <p:cNvPr id="5" name="Marcador de número de diapositiva 4"/>
          <p:cNvSpPr>
            <a:spLocks noGrp="1"/>
          </p:cNvSpPr>
          <p:nvPr>
            <p:ph type="sldNum" sz="quarter" idx="12"/>
          </p:nvPr>
        </p:nvSpPr>
        <p:spPr/>
        <p:txBody>
          <a:bodyPr/>
          <a:lstStyle/>
          <a:p>
            <a:fld id="{AAF35BB4-FE6B-4C39-90BF-7D604E800846}" type="slidenum">
              <a:rPr lang="es-CL" smtClean="0"/>
              <a:t>15</a:t>
            </a:fld>
            <a:endParaRPr lang="es-CL"/>
          </a:p>
        </p:txBody>
      </p:sp>
      <p:sp>
        <p:nvSpPr>
          <p:cNvPr id="6" name="Llamada de nube 5"/>
          <p:cNvSpPr/>
          <p:nvPr/>
        </p:nvSpPr>
        <p:spPr>
          <a:xfrm>
            <a:off x="1800424" y="1296516"/>
            <a:ext cx="5904656" cy="3384376"/>
          </a:xfrm>
          <a:prstGeom prst="cloudCallo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t>Cuáles son las principales fuentes de Ventajas Competitivas?</a:t>
            </a:r>
            <a:endParaRPr lang="es-ES" sz="2800" b="1" dirty="0"/>
          </a:p>
        </p:txBody>
      </p:sp>
    </p:spTree>
    <p:extLst>
      <p:ext uri="{BB962C8B-B14F-4D97-AF65-F5344CB8AC3E}">
        <p14:creationId xmlns:p14="http://schemas.microsoft.com/office/powerpoint/2010/main" val="29763077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FF0000"/>
                </a:solidFill>
              </a:rPr>
              <a:t>Principales fuentes de Ventajas Competitivas</a:t>
            </a:r>
            <a:endParaRPr lang="es-CL" dirty="0">
              <a:solidFill>
                <a:srgbClr val="FF0000"/>
              </a:solidFill>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3979414421"/>
              </p:ext>
            </p:extLst>
          </p:nvPr>
        </p:nvGraphicFramePr>
        <p:xfrm>
          <a:off x="739118" y="1872580"/>
          <a:ext cx="7884839" cy="4849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16</a:t>
            </a:fld>
            <a:endParaRPr lang="es-CL"/>
          </a:p>
        </p:txBody>
      </p:sp>
      <p:sp>
        <p:nvSpPr>
          <p:cNvPr id="9" name="Rectángulo redondeado 8"/>
          <p:cNvSpPr/>
          <p:nvPr/>
        </p:nvSpPr>
        <p:spPr>
          <a:xfrm>
            <a:off x="504280" y="1656556"/>
            <a:ext cx="3024336" cy="5256584"/>
          </a:xfrm>
          <a:prstGeom prst="round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837404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EAA3C3F1-5B8A-4C2C-9C48-F6D1E33E2D2A}"/>
                                            </p:graphicEl>
                                          </p:spTgt>
                                        </p:tgtEl>
                                        <p:attrNameLst>
                                          <p:attrName>style.visibility</p:attrName>
                                        </p:attrNameLst>
                                      </p:cBhvr>
                                      <p:to>
                                        <p:strVal val="visible"/>
                                      </p:to>
                                    </p:set>
                                    <p:animEffect transition="in" filter="fade">
                                      <p:cBhvr>
                                        <p:cTn id="7" dur="500"/>
                                        <p:tgtEl>
                                          <p:spTgt spid="6">
                                            <p:graphicEl>
                                              <a:dgm id="{EAA3C3F1-5B8A-4C2C-9C48-F6D1E33E2D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FFC1B58B-6E82-4660-A34A-31F35ADD55C9}"/>
                                            </p:graphicEl>
                                          </p:spTgt>
                                        </p:tgtEl>
                                        <p:attrNameLst>
                                          <p:attrName>style.visibility</p:attrName>
                                        </p:attrNameLst>
                                      </p:cBhvr>
                                      <p:to>
                                        <p:strVal val="visible"/>
                                      </p:to>
                                    </p:set>
                                    <p:animEffect transition="in" filter="fade">
                                      <p:cBhvr>
                                        <p:cTn id="12" dur="500"/>
                                        <p:tgtEl>
                                          <p:spTgt spid="6">
                                            <p:graphicEl>
                                              <a:dgm id="{FFC1B58B-6E82-4660-A34A-31F35ADD55C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958820A6-242A-4013-A37E-4A1F9930E69D}"/>
                                            </p:graphicEl>
                                          </p:spTgt>
                                        </p:tgtEl>
                                        <p:attrNameLst>
                                          <p:attrName>style.visibility</p:attrName>
                                        </p:attrNameLst>
                                      </p:cBhvr>
                                      <p:to>
                                        <p:strVal val="visible"/>
                                      </p:to>
                                    </p:set>
                                    <p:animEffect transition="in" filter="fade">
                                      <p:cBhvr>
                                        <p:cTn id="17" dur="500"/>
                                        <p:tgtEl>
                                          <p:spTgt spid="6">
                                            <p:graphicEl>
                                              <a:dgm id="{958820A6-242A-4013-A37E-4A1F9930E69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4DB1DA9B-FDFE-404F-82B8-EBFCB7D0FF2F}"/>
                                            </p:graphicEl>
                                          </p:spTgt>
                                        </p:tgtEl>
                                        <p:attrNameLst>
                                          <p:attrName>style.visibility</p:attrName>
                                        </p:attrNameLst>
                                      </p:cBhvr>
                                      <p:to>
                                        <p:strVal val="visible"/>
                                      </p:to>
                                    </p:set>
                                    <p:animEffect transition="in" filter="fade">
                                      <p:cBhvr>
                                        <p:cTn id="22" dur="500"/>
                                        <p:tgtEl>
                                          <p:spTgt spid="6">
                                            <p:graphicEl>
                                              <a:dgm id="{4DB1DA9B-FDFE-404F-82B8-EBFCB7D0FF2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dgm id="{9BDB9A3D-4897-4992-9668-2A779683D8BC}"/>
                                            </p:graphicEl>
                                          </p:spTgt>
                                        </p:tgtEl>
                                        <p:attrNameLst>
                                          <p:attrName>style.visibility</p:attrName>
                                        </p:attrNameLst>
                                      </p:cBhvr>
                                      <p:to>
                                        <p:strVal val="visible"/>
                                      </p:to>
                                    </p:set>
                                    <p:animEffect transition="in" filter="fade">
                                      <p:cBhvr>
                                        <p:cTn id="27" dur="500"/>
                                        <p:tgtEl>
                                          <p:spTgt spid="6">
                                            <p:graphicEl>
                                              <a:dgm id="{9BDB9A3D-4897-4992-9668-2A779683D8B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graphicEl>
                                              <a:dgm id="{C718CABC-8BCF-41F8-92DE-DA187BECDBE3}"/>
                                            </p:graphicEl>
                                          </p:spTgt>
                                        </p:tgtEl>
                                        <p:attrNameLst>
                                          <p:attrName>style.visibility</p:attrName>
                                        </p:attrNameLst>
                                      </p:cBhvr>
                                      <p:to>
                                        <p:strVal val="visible"/>
                                      </p:to>
                                    </p:set>
                                    <p:animEffect transition="in" filter="fade">
                                      <p:cBhvr>
                                        <p:cTn id="32" dur="500"/>
                                        <p:tgtEl>
                                          <p:spTgt spid="6">
                                            <p:graphicEl>
                                              <a:dgm id="{C718CABC-8BCF-41F8-92DE-DA187BECDBE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graphicEl>
                                              <a:dgm id="{C8205736-CD6B-4CCC-A7B2-1C0EFED3510E}"/>
                                            </p:graphicEl>
                                          </p:spTgt>
                                        </p:tgtEl>
                                        <p:attrNameLst>
                                          <p:attrName>style.visibility</p:attrName>
                                        </p:attrNameLst>
                                      </p:cBhvr>
                                      <p:to>
                                        <p:strVal val="visible"/>
                                      </p:to>
                                    </p:set>
                                    <p:animEffect transition="in" filter="fade">
                                      <p:cBhvr>
                                        <p:cTn id="37" dur="500"/>
                                        <p:tgtEl>
                                          <p:spTgt spid="6">
                                            <p:graphicEl>
                                              <a:dgm id="{C8205736-CD6B-4CCC-A7B2-1C0EFED3510E}"/>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graphicEl>
                                              <a:dgm id="{81352768-0CD9-47AC-8AA2-019C300C169C}"/>
                                            </p:graphicEl>
                                          </p:spTgt>
                                        </p:tgtEl>
                                        <p:attrNameLst>
                                          <p:attrName>style.visibility</p:attrName>
                                        </p:attrNameLst>
                                      </p:cBhvr>
                                      <p:to>
                                        <p:strVal val="visible"/>
                                      </p:to>
                                    </p:set>
                                    <p:animEffect transition="in" filter="fade">
                                      <p:cBhvr>
                                        <p:cTn id="42" dur="500"/>
                                        <p:tgtEl>
                                          <p:spTgt spid="6">
                                            <p:graphicEl>
                                              <a:dgm id="{81352768-0CD9-47AC-8AA2-019C300C169C}"/>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graphicEl>
                                              <a:dgm id="{185EB584-CDEB-42A6-A8DF-29527F1FC4E4}"/>
                                            </p:graphicEl>
                                          </p:spTgt>
                                        </p:tgtEl>
                                        <p:attrNameLst>
                                          <p:attrName>style.visibility</p:attrName>
                                        </p:attrNameLst>
                                      </p:cBhvr>
                                      <p:to>
                                        <p:strVal val="visible"/>
                                      </p:to>
                                    </p:set>
                                    <p:animEffect transition="in" filter="fade">
                                      <p:cBhvr>
                                        <p:cTn id="47" dur="500"/>
                                        <p:tgtEl>
                                          <p:spTgt spid="6">
                                            <p:graphicEl>
                                              <a:dgm id="{185EB584-CDEB-42A6-A8DF-29527F1FC4E4}"/>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graphicEl>
                                              <a:dgm id="{DAA62CFB-101D-4794-9342-11184D8C31AB}"/>
                                            </p:graphicEl>
                                          </p:spTgt>
                                        </p:tgtEl>
                                        <p:attrNameLst>
                                          <p:attrName>style.visibility</p:attrName>
                                        </p:attrNameLst>
                                      </p:cBhvr>
                                      <p:to>
                                        <p:strVal val="visible"/>
                                      </p:to>
                                    </p:set>
                                    <p:animEffect transition="in" filter="fade">
                                      <p:cBhvr>
                                        <p:cTn id="52" dur="500"/>
                                        <p:tgtEl>
                                          <p:spTgt spid="6">
                                            <p:graphicEl>
                                              <a:dgm id="{DAA62CFB-101D-4794-9342-11184D8C31A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graphicEl>
                                              <a:dgm id="{D40A4F6C-3E57-4A87-A4C3-39D6EA62FB69}"/>
                                            </p:graphicEl>
                                          </p:spTgt>
                                        </p:tgtEl>
                                        <p:attrNameLst>
                                          <p:attrName>style.visibility</p:attrName>
                                        </p:attrNameLst>
                                      </p:cBhvr>
                                      <p:to>
                                        <p:strVal val="visible"/>
                                      </p:to>
                                    </p:set>
                                    <p:animEffect transition="in" filter="fade">
                                      <p:cBhvr>
                                        <p:cTn id="57" dur="500"/>
                                        <p:tgtEl>
                                          <p:spTgt spid="6">
                                            <p:graphicEl>
                                              <a:dgm id="{D40A4F6C-3E57-4A87-A4C3-39D6EA62FB69}"/>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graphicEl>
                                              <a:dgm id="{A12AA470-1245-4FED-A592-62CAAA23B19E}"/>
                                            </p:graphicEl>
                                          </p:spTgt>
                                        </p:tgtEl>
                                        <p:attrNameLst>
                                          <p:attrName>style.visibility</p:attrName>
                                        </p:attrNameLst>
                                      </p:cBhvr>
                                      <p:to>
                                        <p:strVal val="visible"/>
                                      </p:to>
                                    </p:set>
                                    <p:animEffect transition="in" filter="fade">
                                      <p:cBhvr>
                                        <p:cTn id="62" dur="500"/>
                                        <p:tgtEl>
                                          <p:spTgt spid="6">
                                            <p:graphicEl>
                                              <a:dgm id="{A12AA470-1245-4FED-A592-62CAAA23B19E}"/>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chemeClr val="accent6">
                    <a:lumMod val="50000"/>
                  </a:schemeClr>
                </a:solidFill>
              </a:rPr>
              <a:t>Ventaja en costos unitarios</a:t>
            </a:r>
            <a:endParaRPr lang="es-CL" dirty="0">
              <a:solidFill>
                <a:schemeClr val="accent6">
                  <a:lumMod val="50000"/>
                </a:schemeClr>
              </a:solidFill>
            </a:endParaRPr>
          </a:p>
        </p:txBody>
      </p:sp>
      <p:sp>
        <p:nvSpPr>
          <p:cNvPr id="3" name="2 Marcador de contenido"/>
          <p:cNvSpPr>
            <a:spLocks noGrp="1"/>
          </p:cNvSpPr>
          <p:nvPr>
            <p:ph idx="1"/>
          </p:nvPr>
        </p:nvSpPr>
        <p:spPr>
          <a:xfrm>
            <a:off x="468867" y="1800572"/>
            <a:ext cx="8425339" cy="5976664"/>
          </a:xfrm>
        </p:spPr>
        <p:txBody>
          <a:bodyPr>
            <a:normAutofit/>
          </a:bodyPr>
          <a:lstStyle/>
          <a:p>
            <a:r>
              <a:rPr lang="es-CL" dirty="0" smtClean="0"/>
              <a:t>Las empresas con </a:t>
            </a:r>
            <a:r>
              <a:rPr lang="es-CL" b="1" dirty="0" smtClean="0"/>
              <a:t>costos unitarios menores </a:t>
            </a:r>
            <a:r>
              <a:rPr lang="es-CL" dirty="0" smtClean="0"/>
              <a:t>son capaces de conseguir los mismos o mejores márgenes.</a:t>
            </a:r>
            <a:endParaRPr lang="es-CL" dirty="0"/>
          </a:p>
          <a:p>
            <a:pPr marL="0" indent="0">
              <a:buNone/>
            </a:pPr>
            <a:r>
              <a:rPr lang="es-CL" b="1" dirty="0" smtClean="0">
                <a:solidFill>
                  <a:schemeClr val="accent6">
                    <a:lumMod val="50000"/>
                  </a:schemeClr>
                </a:solidFill>
              </a:rPr>
              <a:t>¿Cómo se consigue?</a:t>
            </a:r>
          </a:p>
          <a:p>
            <a:endParaRPr lang="es-CL" b="1" dirty="0">
              <a:solidFill>
                <a:schemeClr val="accent6">
                  <a:lumMod val="50000"/>
                </a:schemeClr>
              </a:solidFill>
            </a:endParaRPr>
          </a:p>
          <a:p>
            <a:endParaRPr lang="es-CL" b="1" dirty="0" smtClean="0">
              <a:solidFill>
                <a:schemeClr val="accent6">
                  <a:lumMod val="50000"/>
                </a:schemeClr>
              </a:solidFill>
            </a:endParaRPr>
          </a:p>
          <a:p>
            <a:endParaRPr lang="es-CL" b="1" dirty="0">
              <a:solidFill>
                <a:schemeClr val="accent6">
                  <a:lumMod val="50000"/>
                </a:schemeClr>
              </a:solidFill>
            </a:endParaRPr>
          </a:p>
          <a:p>
            <a:endParaRPr lang="es-CL" b="1" dirty="0" smtClean="0">
              <a:solidFill>
                <a:schemeClr val="accent6">
                  <a:lumMod val="50000"/>
                </a:schemeClr>
              </a:solidFill>
            </a:endParaRPr>
          </a:p>
          <a:p>
            <a:endParaRPr lang="es-CL" b="1" dirty="0">
              <a:solidFill>
                <a:schemeClr val="accent6">
                  <a:lumMod val="50000"/>
                </a:schemeClr>
              </a:solidFill>
            </a:endParaRPr>
          </a:p>
          <a:p>
            <a:endParaRPr lang="es-CL" b="1" dirty="0" smtClean="0">
              <a:solidFill>
                <a:schemeClr val="accent6">
                  <a:lumMod val="50000"/>
                </a:schemeClr>
              </a:solidFill>
            </a:endParaRPr>
          </a:p>
          <a:p>
            <a:endParaRPr lang="es-CL" b="1" dirty="0">
              <a:solidFill>
                <a:schemeClr val="accent6">
                  <a:lumMod val="50000"/>
                </a:schemeClr>
              </a:solidFill>
            </a:endParaRPr>
          </a:p>
          <a:p>
            <a:pPr marL="0" indent="0">
              <a:buNone/>
            </a:pPr>
            <a:r>
              <a:rPr lang="es-CL" b="1" dirty="0" smtClean="0"/>
              <a:t>Con VOLUMEN…con captura de cuotas de mercado !!</a:t>
            </a:r>
          </a:p>
          <a:p>
            <a:pPr marL="0" indent="0">
              <a:buNone/>
            </a:pPr>
            <a:r>
              <a:rPr lang="es-CL" b="1" dirty="0" smtClean="0"/>
              <a:t>Lo que se llama….ECONOMIAS DE ESCALA</a:t>
            </a:r>
          </a:p>
          <a:p>
            <a:pPr marL="0" indent="0">
              <a:buNone/>
            </a:pPr>
            <a:endParaRPr lang="es-CL" dirty="0"/>
          </a:p>
          <a:p>
            <a:endParaRPr lang="es-CL" dirty="0"/>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17</a:t>
            </a:fld>
            <a:endParaRPr lang="es-CL"/>
          </a:p>
        </p:txBody>
      </p:sp>
      <p:pic>
        <p:nvPicPr>
          <p:cNvPr id="1026" name="Picture 2" descr="http://www.quebakan.com/wp-content/uploads/2012/12/logo-claro-ecuador-1000x1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80" y="3384748"/>
            <a:ext cx="201622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ecnoautos.com/wp-content/uploads/2011/03/Primer-Logo-Movistar.jpg?fb01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648" y="3384748"/>
            <a:ext cx="1616971"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edia.biobiochile.cl/wp-content/uploads/2012/07/usm.cl_.jpg"/>
          <p:cNvPicPr>
            <a:picLocks noChangeAspect="1" noChangeArrowheads="1"/>
          </p:cNvPicPr>
          <p:nvPr/>
        </p:nvPicPr>
        <p:blipFill rotWithShape="1">
          <a:blip r:embed="rId4">
            <a:extLst>
              <a:ext uri="{28A0092B-C50C-407E-A947-70E740481C1C}">
                <a14:useLocalDpi xmlns:a14="http://schemas.microsoft.com/office/drawing/2010/main" val="0"/>
              </a:ext>
            </a:extLst>
          </a:blip>
          <a:srcRect l="6107" t="12600" r="8074" b="12672"/>
          <a:stretch/>
        </p:blipFill>
        <p:spPr bwMode="auto">
          <a:xfrm>
            <a:off x="6480944" y="3384748"/>
            <a:ext cx="2067350" cy="18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328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down)">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wipe(down)">
                                      <p:cBhvr>
                                        <p:cTn id="25" dur="500"/>
                                        <p:tgtEl>
                                          <p:spTgt spid="10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0070C0"/>
                </a:solidFill>
              </a:rPr>
              <a:t>Ventaja en Gastos de Marketing</a:t>
            </a:r>
            <a:endParaRPr lang="es-CL" dirty="0">
              <a:solidFill>
                <a:srgbClr val="0070C0"/>
              </a:solidFill>
            </a:endParaRPr>
          </a:p>
        </p:txBody>
      </p:sp>
      <p:sp>
        <p:nvSpPr>
          <p:cNvPr id="3" name="2 Marcador de contenido"/>
          <p:cNvSpPr>
            <a:spLocks noGrp="1"/>
          </p:cNvSpPr>
          <p:nvPr>
            <p:ph idx="1"/>
          </p:nvPr>
        </p:nvSpPr>
        <p:spPr>
          <a:xfrm>
            <a:off x="468078" y="1848381"/>
            <a:ext cx="8425339" cy="528255"/>
          </a:xfrm>
        </p:spPr>
        <p:txBody>
          <a:bodyPr/>
          <a:lstStyle/>
          <a:p>
            <a:r>
              <a:rPr lang="es-CL" dirty="0" smtClean="0"/>
              <a:t>El </a:t>
            </a:r>
            <a:r>
              <a:rPr lang="es-CL" b="1" dirty="0" smtClean="0"/>
              <a:t>efecto de campo </a:t>
            </a:r>
            <a:r>
              <a:rPr lang="es-CL" dirty="0" smtClean="0"/>
              <a:t>aplicado a los costos de marketing</a:t>
            </a:r>
          </a:p>
          <a:p>
            <a:endParaRPr lang="es-CL" dirty="0"/>
          </a:p>
          <a:p>
            <a:endParaRPr lang="es-CL" dirty="0" smtClean="0"/>
          </a:p>
          <a:p>
            <a:endParaRPr lang="es-CL" dirty="0" smtClean="0"/>
          </a:p>
          <a:p>
            <a:endParaRPr lang="es-CL" dirty="0" smtClean="0"/>
          </a:p>
          <a:p>
            <a:endParaRPr lang="es-CL" dirty="0"/>
          </a:p>
          <a:p>
            <a:endParaRPr lang="es-CL" dirty="0" smtClean="0"/>
          </a:p>
          <a:p>
            <a:endParaRPr lang="es-CL" dirty="0"/>
          </a:p>
          <a:p>
            <a:endParaRPr lang="es-CL" dirty="0" smtClean="0"/>
          </a:p>
          <a:p>
            <a:endParaRPr lang="es-CL" dirty="0"/>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18</a:t>
            </a:fld>
            <a:endParaRPr lang="es-CL"/>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10" t="5325" r="8413" b="4391"/>
          <a:stretch/>
        </p:blipFill>
        <p:spPr bwMode="auto">
          <a:xfrm>
            <a:off x="6931713" y="2492827"/>
            <a:ext cx="1656184" cy="206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7348"/>
          <a:stretch/>
        </p:blipFill>
        <p:spPr bwMode="auto">
          <a:xfrm>
            <a:off x="4551047" y="2550413"/>
            <a:ext cx="1764868" cy="17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2 Marcador de contenido"/>
          <p:cNvSpPr txBox="1">
            <a:spLocks/>
          </p:cNvSpPr>
          <p:nvPr/>
        </p:nvSpPr>
        <p:spPr>
          <a:xfrm>
            <a:off x="792312" y="2808684"/>
            <a:ext cx="3565439" cy="1516798"/>
          </a:xfrm>
          <a:prstGeom prst="rect">
            <a:avLst/>
          </a:prstGeom>
        </p:spPr>
        <p:txBody>
          <a:bodyPr vert="horz" lIns="94640" tIns="47320" rIns="94640" bIns="47320" rtlCol="0">
            <a:normAutofit/>
          </a:bodyPr>
          <a:lstStyle>
            <a:lvl1pPr marL="354902" indent="-354902" algn="l" defTabSz="946404" rtl="0" eaLnBrk="1" latinLnBrk="0" hangingPunct="1">
              <a:spcBef>
                <a:spcPct val="20000"/>
              </a:spcBef>
              <a:buFont typeface="Arial" pitchFamily="34" charset="0"/>
              <a:buChar char="•"/>
              <a:defRPr sz="2200" kern="1200" baseline="0">
                <a:solidFill>
                  <a:srgbClr val="000000"/>
                </a:solidFill>
                <a:latin typeface="+mn-lt"/>
                <a:ea typeface="+mn-ea"/>
                <a:cs typeface="+mn-cs"/>
              </a:defRPr>
            </a:lvl1pPr>
            <a:lvl2pPr marL="768953" indent="-295751" algn="l" defTabSz="946404" rtl="0" eaLnBrk="1" latinLnBrk="0" hangingPunct="1">
              <a:spcBef>
                <a:spcPct val="20000"/>
              </a:spcBef>
              <a:buFont typeface="Arial" pitchFamily="34" charset="0"/>
              <a:buChar char="–"/>
              <a:defRPr sz="2000" kern="1200" baseline="0">
                <a:solidFill>
                  <a:srgbClr val="000000"/>
                </a:solidFill>
                <a:latin typeface="+mn-lt"/>
                <a:ea typeface="+mn-ea"/>
                <a:cs typeface="+mn-cs"/>
              </a:defRPr>
            </a:lvl2pPr>
            <a:lvl3pPr marL="1183005"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3pPr>
            <a:lvl4pPr marL="1656207"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4pPr>
            <a:lvl5pPr marL="2129409"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5pPr>
            <a:lvl6pPr marL="2602611"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75813"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49015"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22217"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es-CL" sz="2000" dirty="0" smtClean="0">
                <a:solidFill>
                  <a:srgbClr val="0000FF"/>
                </a:solidFill>
              </a:rPr>
              <a:t>Un competidor con menos marcas tendrá que realizar más esfuerzos para vender la misma cantidad.</a:t>
            </a:r>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a:p>
        </p:txBody>
      </p:sp>
      <p:sp>
        <p:nvSpPr>
          <p:cNvPr id="9" name="2 Marcador de contenido"/>
          <p:cNvSpPr txBox="1">
            <a:spLocks/>
          </p:cNvSpPr>
          <p:nvPr/>
        </p:nvSpPr>
        <p:spPr>
          <a:xfrm>
            <a:off x="468868" y="5112940"/>
            <a:ext cx="8425339" cy="528255"/>
          </a:xfrm>
          <a:prstGeom prst="rect">
            <a:avLst/>
          </a:prstGeom>
        </p:spPr>
        <p:txBody>
          <a:bodyPr vert="horz" lIns="94640" tIns="47320" rIns="94640" bIns="47320" rtlCol="0">
            <a:normAutofit/>
          </a:bodyPr>
          <a:lstStyle>
            <a:lvl1pPr marL="354902" indent="-354902" algn="l" defTabSz="946404" rtl="0" eaLnBrk="1" latinLnBrk="0" hangingPunct="1">
              <a:spcBef>
                <a:spcPct val="20000"/>
              </a:spcBef>
              <a:buFont typeface="Arial" pitchFamily="34" charset="0"/>
              <a:buChar char="•"/>
              <a:defRPr sz="2200" kern="1200" baseline="0">
                <a:solidFill>
                  <a:srgbClr val="000000"/>
                </a:solidFill>
                <a:latin typeface="+mn-lt"/>
                <a:ea typeface="+mn-ea"/>
                <a:cs typeface="+mn-cs"/>
              </a:defRPr>
            </a:lvl1pPr>
            <a:lvl2pPr marL="768953" indent="-295751" algn="l" defTabSz="946404" rtl="0" eaLnBrk="1" latinLnBrk="0" hangingPunct="1">
              <a:spcBef>
                <a:spcPct val="20000"/>
              </a:spcBef>
              <a:buFont typeface="Arial" pitchFamily="34" charset="0"/>
              <a:buChar char="–"/>
              <a:defRPr sz="2000" kern="1200" baseline="0">
                <a:solidFill>
                  <a:srgbClr val="000000"/>
                </a:solidFill>
                <a:latin typeface="+mn-lt"/>
                <a:ea typeface="+mn-ea"/>
                <a:cs typeface="+mn-cs"/>
              </a:defRPr>
            </a:lvl2pPr>
            <a:lvl3pPr marL="1183005"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3pPr>
            <a:lvl4pPr marL="1656207"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4pPr>
            <a:lvl5pPr marL="2129409"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5pPr>
            <a:lvl6pPr marL="2602611"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75813"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49015"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22217"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r>
              <a:rPr lang="es-CL" dirty="0" smtClean="0"/>
              <a:t>Estrategia de la </a:t>
            </a:r>
            <a:r>
              <a:rPr lang="es-CL" b="1" dirty="0" smtClean="0"/>
              <a:t>extensión de la marca</a:t>
            </a:r>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a:p>
        </p:txBody>
      </p:sp>
      <p:sp>
        <p:nvSpPr>
          <p:cNvPr id="10" name="2 Marcador de contenido"/>
          <p:cNvSpPr txBox="1">
            <a:spLocks/>
          </p:cNvSpPr>
          <p:nvPr/>
        </p:nvSpPr>
        <p:spPr>
          <a:xfrm>
            <a:off x="792311" y="5809416"/>
            <a:ext cx="3565439" cy="1535772"/>
          </a:xfrm>
          <a:prstGeom prst="rect">
            <a:avLst/>
          </a:prstGeom>
        </p:spPr>
        <p:txBody>
          <a:bodyPr vert="horz" lIns="94640" tIns="47320" rIns="94640" bIns="47320" rtlCol="0">
            <a:normAutofit/>
          </a:bodyPr>
          <a:lstStyle>
            <a:lvl1pPr marL="354902" indent="-354902" algn="l" defTabSz="946404" rtl="0" eaLnBrk="1" latinLnBrk="0" hangingPunct="1">
              <a:spcBef>
                <a:spcPct val="20000"/>
              </a:spcBef>
              <a:buFont typeface="Arial" pitchFamily="34" charset="0"/>
              <a:buChar char="•"/>
              <a:defRPr sz="2200" kern="1200" baseline="0">
                <a:solidFill>
                  <a:srgbClr val="000000"/>
                </a:solidFill>
                <a:latin typeface="+mn-lt"/>
                <a:ea typeface="+mn-ea"/>
                <a:cs typeface="+mn-cs"/>
              </a:defRPr>
            </a:lvl1pPr>
            <a:lvl2pPr marL="768953" indent="-295751" algn="l" defTabSz="946404" rtl="0" eaLnBrk="1" latinLnBrk="0" hangingPunct="1">
              <a:spcBef>
                <a:spcPct val="20000"/>
              </a:spcBef>
              <a:buFont typeface="Arial" pitchFamily="34" charset="0"/>
              <a:buChar char="–"/>
              <a:defRPr sz="2000" kern="1200" baseline="0">
                <a:solidFill>
                  <a:srgbClr val="000000"/>
                </a:solidFill>
                <a:latin typeface="+mn-lt"/>
                <a:ea typeface="+mn-ea"/>
                <a:cs typeface="+mn-cs"/>
              </a:defRPr>
            </a:lvl2pPr>
            <a:lvl3pPr marL="1183005"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3pPr>
            <a:lvl4pPr marL="1656207"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4pPr>
            <a:lvl5pPr marL="2129409"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5pPr>
            <a:lvl6pPr marL="2602611"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75813"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49015"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22217"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es-CL" sz="2000" dirty="0">
                <a:solidFill>
                  <a:srgbClr val="0000FF"/>
                </a:solidFill>
              </a:rPr>
              <a:t>E</a:t>
            </a:r>
            <a:r>
              <a:rPr lang="es-CL" sz="2000" dirty="0" smtClean="0">
                <a:solidFill>
                  <a:srgbClr val="0000FF"/>
                </a:solidFill>
              </a:rPr>
              <a:t>l lanzar un nuevo producto con marcas adicionales permite disminuir el costo de </a:t>
            </a:r>
            <a:r>
              <a:rPr lang="es-CL" sz="2000" dirty="0" err="1" smtClean="0">
                <a:solidFill>
                  <a:srgbClr val="0000FF"/>
                </a:solidFill>
              </a:rPr>
              <a:t>mkt</a:t>
            </a:r>
            <a:r>
              <a:rPr lang="es-CL" sz="2000" dirty="0" smtClean="0">
                <a:solidFill>
                  <a:srgbClr val="0000FF"/>
                </a:solidFill>
              </a:rPr>
              <a:t> de cada unidad vendida.</a:t>
            </a:r>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0944" y="5040932"/>
            <a:ext cx="2571275" cy="2345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330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FF0000"/>
                </a:solidFill>
              </a:rPr>
              <a:t>Ventaja en Gastos </a:t>
            </a:r>
            <a:r>
              <a:rPr lang="es-CL" dirty="0">
                <a:solidFill>
                  <a:srgbClr val="FF0000"/>
                </a:solidFill>
              </a:rPr>
              <a:t>O</a:t>
            </a:r>
            <a:r>
              <a:rPr lang="es-CL" dirty="0" smtClean="0">
                <a:solidFill>
                  <a:srgbClr val="FF0000"/>
                </a:solidFill>
              </a:rPr>
              <a:t>perativos</a:t>
            </a:r>
            <a:endParaRPr lang="es-CL" dirty="0">
              <a:solidFill>
                <a:srgbClr val="FF0000"/>
              </a:solidFill>
            </a:endParaRPr>
          </a:p>
        </p:txBody>
      </p:sp>
      <p:sp>
        <p:nvSpPr>
          <p:cNvPr id="3" name="2 Marcador de contenido"/>
          <p:cNvSpPr>
            <a:spLocks noGrp="1"/>
          </p:cNvSpPr>
          <p:nvPr>
            <p:ph idx="1"/>
          </p:nvPr>
        </p:nvSpPr>
        <p:spPr/>
        <p:txBody>
          <a:bodyPr/>
          <a:lstStyle/>
          <a:p>
            <a:r>
              <a:rPr lang="es-CL" dirty="0" smtClean="0"/>
              <a:t>Aunque en estricto rigor los costos operativos están fuera del ámbito del marketing…</a:t>
            </a:r>
            <a:endParaRPr lang="es-CL" dirty="0"/>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19</a:t>
            </a:fld>
            <a:endParaRPr lang="es-CL"/>
          </a:p>
        </p:txBody>
      </p:sp>
      <p:pic>
        <p:nvPicPr>
          <p:cNvPr id="3074" name="Picture 2" descr="http://img2.wikia.nocookie.net/__cb20121218204619/logopedia/images/archive/b/ba/20130603135454!Mcdonalds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109" y="3096716"/>
            <a:ext cx="2881524" cy="2881525"/>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4752752" y="3456756"/>
            <a:ext cx="3772017" cy="2144133"/>
          </a:xfrm>
          <a:prstGeom prst="rect">
            <a:avLst/>
          </a:prstGeom>
        </p:spPr>
        <p:txBody>
          <a:bodyPr vert="horz" lIns="94640" tIns="47320" rIns="94640" bIns="47320" rtlCol="0">
            <a:normAutofit lnSpcReduction="10000"/>
          </a:bodyPr>
          <a:lstStyle>
            <a:lvl1pPr marL="354902" indent="-354902" algn="l" defTabSz="946404" rtl="0" eaLnBrk="1" latinLnBrk="0" hangingPunct="1">
              <a:spcBef>
                <a:spcPct val="20000"/>
              </a:spcBef>
              <a:buFont typeface="Arial" pitchFamily="34" charset="0"/>
              <a:buChar char="•"/>
              <a:defRPr sz="2200" kern="1200" baseline="0">
                <a:solidFill>
                  <a:srgbClr val="000000"/>
                </a:solidFill>
                <a:latin typeface="+mn-lt"/>
                <a:ea typeface="+mn-ea"/>
                <a:cs typeface="+mn-cs"/>
              </a:defRPr>
            </a:lvl1pPr>
            <a:lvl2pPr marL="768953" indent="-295751" algn="l" defTabSz="946404" rtl="0" eaLnBrk="1" latinLnBrk="0" hangingPunct="1">
              <a:spcBef>
                <a:spcPct val="20000"/>
              </a:spcBef>
              <a:buFont typeface="Arial" pitchFamily="34" charset="0"/>
              <a:buChar char="–"/>
              <a:defRPr sz="2000" kern="1200" baseline="0">
                <a:solidFill>
                  <a:srgbClr val="000000"/>
                </a:solidFill>
                <a:latin typeface="+mn-lt"/>
                <a:ea typeface="+mn-ea"/>
                <a:cs typeface="+mn-cs"/>
              </a:defRPr>
            </a:lvl2pPr>
            <a:lvl3pPr marL="1183005"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3pPr>
            <a:lvl4pPr marL="1656207"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4pPr>
            <a:lvl5pPr marL="2129409"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5pPr>
            <a:lvl6pPr marL="2602611"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75813"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49015"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22217"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es-CL" sz="2000" dirty="0" smtClean="0">
                <a:solidFill>
                  <a:srgbClr val="0000FF"/>
                </a:solidFill>
              </a:rPr>
              <a:t>La empresa McDonald's ha reducido a la mitad su costo de construcción de sus nuevos locales desde 1990, al acomodarse a diseños estandarizados… Eso es un ventaja competitiva! </a:t>
            </a:r>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a:p>
        </p:txBody>
      </p:sp>
    </p:spTree>
    <p:extLst>
      <p:ext uri="{BB962C8B-B14F-4D97-AF65-F5344CB8AC3E}">
        <p14:creationId xmlns:p14="http://schemas.microsoft.com/office/powerpoint/2010/main" val="4132089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C00000"/>
                </a:solidFill>
                <a:effectLst>
                  <a:outerShdw blurRad="38100" dist="38100" dir="2700000" algn="tl">
                    <a:srgbClr val="000000">
                      <a:alpha val="43137"/>
                    </a:srgbClr>
                  </a:outerShdw>
                </a:effectLst>
              </a:rPr>
              <a:t>Agenda</a:t>
            </a:r>
            <a:endParaRPr lang="es-CL" dirty="0">
              <a:solidFill>
                <a:srgbClr val="C00000"/>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p:txBody>
          <a:bodyPr/>
          <a:lstStyle/>
          <a:p>
            <a:pPr marL="0" indent="0">
              <a:buNone/>
            </a:pPr>
            <a:endParaRPr lang="es-CL" sz="2800" dirty="0" smtClean="0">
              <a:solidFill>
                <a:srgbClr val="0000FF"/>
              </a:solidFill>
            </a:endParaRPr>
          </a:p>
          <a:p>
            <a:r>
              <a:rPr lang="es-CL" sz="2800" dirty="0" smtClean="0">
                <a:solidFill>
                  <a:srgbClr val="0000FF"/>
                </a:solidFill>
              </a:rPr>
              <a:t>Fuerzas que configuran la posición competitiva</a:t>
            </a:r>
          </a:p>
          <a:p>
            <a:endParaRPr lang="es-CL" sz="2800" dirty="0" smtClean="0">
              <a:solidFill>
                <a:srgbClr val="0000FF"/>
              </a:solidFill>
            </a:endParaRPr>
          </a:p>
          <a:p>
            <a:r>
              <a:rPr lang="es-CL" sz="2800" dirty="0" smtClean="0">
                <a:solidFill>
                  <a:srgbClr val="0000FF"/>
                </a:solidFill>
              </a:rPr>
              <a:t>Fuentes de ventajas competitivas</a:t>
            </a:r>
          </a:p>
          <a:p>
            <a:endParaRPr lang="es-CL" dirty="0" smtClean="0"/>
          </a:p>
          <a:p>
            <a:endParaRPr lang="es-CL" dirty="0"/>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2</a:t>
            </a:fld>
            <a:endParaRPr lang="es-CL"/>
          </a:p>
        </p:txBody>
      </p:sp>
    </p:spTree>
    <p:extLst>
      <p:ext uri="{BB962C8B-B14F-4D97-AF65-F5344CB8AC3E}">
        <p14:creationId xmlns:p14="http://schemas.microsoft.com/office/powerpoint/2010/main" val="31407671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FF0000"/>
                </a:solidFill>
              </a:rPr>
              <a:t>Principales fuentes de Ventajas Competitivas</a:t>
            </a:r>
            <a:endParaRPr lang="es-CL" dirty="0">
              <a:solidFill>
                <a:srgbClr val="FF0000"/>
              </a:solidFill>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297656133"/>
              </p:ext>
            </p:extLst>
          </p:nvPr>
        </p:nvGraphicFramePr>
        <p:xfrm>
          <a:off x="739118" y="1872580"/>
          <a:ext cx="7884839" cy="4849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20</a:t>
            </a:fld>
            <a:endParaRPr lang="es-CL"/>
          </a:p>
        </p:txBody>
      </p:sp>
      <p:sp>
        <p:nvSpPr>
          <p:cNvPr id="7" name="Rectángulo redondeado 6"/>
          <p:cNvSpPr/>
          <p:nvPr/>
        </p:nvSpPr>
        <p:spPr>
          <a:xfrm>
            <a:off x="3169370" y="1656556"/>
            <a:ext cx="3024336" cy="5256584"/>
          </a:xfrm>
          <a:prstGeom prst="round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16219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002060"/>
                </a:solidFill>
              </a:rPr>
              <a:t>Ventajas en diferenciación de productos</a:t>
            </a:r>
            <a:endParaRPr lang="es-CL" dirty="0">
              <a:solidFill>
                <a:srgbClr val="002060"/>
              </a:solidFill>
            </a:endParaRPr>
          </a:p>
        </p:txBody>
      </p:sp>
      <p:sp>
        <p:nvSpPr>
          <p:cNvPr id="3" name="2 Marcador de contenido"/>
          <p:cNvSpPr>
            <a:spLocks noGrp="1"/>
          </p:cNvSpPr>
          <p:nvPr>
            <p:ph idx="1"/>
          </p:nvPr>
        </p:nvSpPr>
        <p:spPr>
          <a:xfrm>
            <a:off x="468078" y="1848381"/>
            <a:ext cx="8425339" cy="1824399"/>
          </a:xfrm>
        </p:spPr>
        <p:txBody>
          <a:bodyPr>
            <a:normAutofit lnSpcReduction="10000"/>
          </a:bodyPr>
          <a:lstStyle/>
          <a:p>
            <a:r>
              <a:rPr lang="es-CL" dirty="0" smtClean="0"/>
              <a:t>Las empresas que poseen ventajas en la </a:t>
            </a:r>
            <a:r>
              <a:rPr lang="es-CL" b="1" dirty="0" smtClean="0"/>
              <a:t>calidad relativa </a:t>
            </a:r>
            <a:r>
              <a:rPr lang="es-CL" dirty="0" smtClean="0"/>
              <a:t>consiguen mayores niveles de rentabilidad.</a:t>
            </a:r>
          </a:p>
          <a:p>
            <a:r>
              <a:rPr lang="es-CL" dirty="0" smtClean="0"/>
              <a:t>Se puede diferenciar por duración, fiabilidad, prestaciones, características, apariencia o ajustes a ciertas especificaciones.</a:t>
            </a:r>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21</a:t>
            </a:fld>
            <a:endParaRPr lang="es-CL"/>
          </a:p>
        </p:txBody>
      </p:sp>
      <p:sp>
        <p:nvSpPr>
          <p:cNvPr id="7" name="2 Marcador de contenido"/>
          <p:cNvSpPr txBox="1">
            <a:spLocks/>
          </p:cNvSpPr>
          <p:nvPr/>
        </p:nvSpPr>
        <p:spPr>
          <a:xfrm>
            <a:off x="720304" y="3878590"/>
            <a:ext cx="4320480" cy="3322582"/>
          </a:xfrm>
          <a:prstGeom prst="rect">
            <a:avLst/>
          </a:prstGeom>
        </p:spPr>
        <p:txBody>
          <a:bodyPr vert="horz" lIns="94640" tIns="47320" rIns="94640" bIns="47320" rtlCol="0">
            <a:noAutofit/>
          </a:bodyPr>
          <a:lstStyle>
            <a:lvl1pPr marL="354902" indent="-354902" algn="l" defTabSz="946404" rtl="0" eaLnBrk="1" latinLnBrk="0" hangingPunct="1">
              <a:spcBef>
                <a:spcPct val="20000"/>
              </a:spcBef>
              <a:buFont typeface="Arial" pitchFamily="34" charset="0"/>
              <a:buChar char="•"/>
              <a:defRPr sz="2200" kern="1200" baseline="0">
                <a:solidFill>
                  <a:srgbClr val="000000"/>
                </a:solidFill>
                <a:latin typeface="+mn-lt"/>
                <a:ea typeface="+mn-ea"/>
                <a:cs typeface="+mn-cs"/>
              </a:defRPr>
            </a:lvl1pPr>
            <a:lvl2pPr marL="768953" indent="-295751" algn="l" defTabSz="946404" rtl="0" eaLnBrk="1" latinLnBrk="0" hangingPunct="1">
              <a:spcBef>
                <a:spcPct val="20000"/>
              </a:spcBef>
              <a:buFont typeface="Arial" pitchFamily="34" charset="0"/>
              <a:buChar char="–"/>
              <a:defRPr sz="2000" kern="1200" baseline="0">
                <a:solidFill>
                  <a:srgbClr val="000000"/>
                </a:solidFill>
                <a:latin typeface="+mn-lt"/>
                <a:ea typeface="+mn-ea"/>
                <a:cs typeface="+mn-cs"/>
              </a:defRPr>
            </a:lvl2pPr>
            <a:lvl3pPr marL="1183005"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3pPr>
            <a:lvl4pPr marL="1656207"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4pPr>
            <a:lvl5pPr marL="2129409"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5pPr>
            <a:lvl6pPr marL="2602611"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75813"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49015"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22217"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es-CL" sz="2000" dirty="0" smtClean="0">
                <a:solidFill>
                  <a:srgbClr val="0000FF"/>
                </a:solidFill>
              </a:rPr>
              <a:t>En 2012 BMW fue elegida por FORBES como la empresa con la más alta reputación del mundo, ganándose </a:t>
            </a:r>
            <a:r>
              <a:rPr lang="es-CL" sz="2000" dirty="0">
                <a:solidFill>
                  <a:srgbClr val="0000FF"/>
                </a:solidFill>
              </a:rPr>
              <a:t>l</a:t>
            </a:r>
            <a:r>
              <a:rPr lang="es-CL" sz="2000" dirty="0" smtClean="0">
                <a:solidFill>
                  <a:srgbClr val="0000FF"/>
                </a:solidFill>
              </a:rPr>
              <a:t>a confianza y el respeto de los consumidores en todo el mundo, por su consistente enfoque en la entrega de alta calidad en todas sus actuaciones.</a:t>
            </a:r>
          </a:p>
          <a:p>
            <a:pPr marL="0" indent="0">
              <a:buNone/>
            </a:pPr>
            <a:r>
              <a:rPr lang="es-CL" sz="2000" b="1" dirty="0" smtClean="0">
                <a:solidFill>
                  <a:srgbClr val="0000FF"/>
                </a:solidFill>
              </a:rPr>
              <a:t>Esto le ha permitido cobrar precios sobre su competencia.</a:t>
            </a:r>
            <a:endParaRPr lang="es-CL" sz="2000" b="1" dirty="0">
              <a:solidFill>
                <a:srgbClr val="0000FF"/>
              </a:solidFill>
            </a:endParaRP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856" r="17526"/>
          <a:stretch/>
        </p:blipFill>
        <p:spPr bwMode="auto">
          <a:xfrm>
            <a:off x="5472832" y="3816796"/>
            <a:ext cx="2689968" cy="2713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698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fade">
                                      <p:cBhvr>
                                        <p:cTn id="15" dur="500"/>
                                        <p:tgtEl>
                                          <p:spTgt spid="409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BMW X5 commerci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368524"/>
            <a:ext cx="9345623" cy="5256584"/>
          </a:xfrm>
        </p:spPr>
      </p:pic>
      <p:sp>
        <p:nvSpPr>
          <p:cNvPr id="4" name="Marcador de pie de página 3"/>
          <p:cNvSpPr>
            <a:spLocks noGrp="1"/>
          </p:cNvSpPr>
          <p:nvPr>
            <p:ph type="ftr" sz="quarter" idx="11"/>
          </p:nvPr>
        </p:nvSpPr>
        <p:spPr/>
        <p:txBody>
          <a:bodyPr/>
          <a:lstStyle/>
          <a:p>
            <a:r>
              <a:rPr lang="es-CL" smtClean="0"/>
              <a:t>Marketing Estratégico - www.MartinMeister.cl</a:t>
            </a:r>
            <a:endParaRPr lang="es-CL"/>
          </a:p>
        </p:txBody>
      </p:sp>
      <p:sp>
        <p:nvSpPr>
          <p:cNvPr id="5" name="Marcador de número de diapositiva 4"/>
          <p:cNvSpPr>
            <a:spLocks noGrp="1"/>
          </p:cNvSpPr>
          <p:nvPr>
            <p:ph type="sldNum" sz="quarter" idx="12"/>
          </p:nvPr>
        </p:nvSpPr>
        <p:spPr/>
        <p:txBody>
          <a:bodyPr/>
          <a:lstStyle/>
          <a:p>
            <a:fld id="{AAF35BB4-FE6B-4C39-90BF-7D604E800846}" type="slidenum">
              <a:rPr lang="es-CL" smtClean="0"/>
              <a:t>22</a:t>
            </a:fld>
            <a:endParaRPr lang="es-CL"/>
          </a:p>
        </p:txBody>
      </p:sp>
    </p:spTree>
    <p:extLst>
      <p:ext uri="{BB962C8B-B14F-4D97-AF65-F5344CB8AC3E}">
        <p14:creationId xmlns:p14="http://schemas.microsoft.com/office/powerpoint/2010/main" val="26355097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chemeClr val="tx1">
                    <a:lumMod val="75000"/>
                  </a:schemeClr>
                </a:solidFill>
              </a:rPr>
              <a:t>Ventaja en calidad del servicios</a:t>
            </a:r>
            <a:endParaRPr lang="es-CL" dirty="0">
              <a:solidFill>
                <a:schemeClr val="tx1">
                  <a:lumMod val="75000"/>
                </a:schemeClr>
              </a:solidFill>
            </a:endParaRPr>
          </a:p>
        </p:txBody>
      </p:sp>
      <p:sp>
        <p:nvSpPr>
          <p:cNvPr id="3" name="2 Marcador de contenido"/>
          <p:cNvSpPr>
            <a:spLocks noGrp="1"/>
          </p:cNvSpPr>
          <p:nvPr>
            <p:ph idx="1"/>
          </p:nvPr>
        </p:nvSpPr>
        <p:spPr>
          <a:xfrm>
            <a:off x="468078" y="1848381"/>
            <a:ext cx="8425339" cy="1896407"/>
          </a:xfrm>
        </p:spPr>
        <p:txBody>
          <a:bodyPr/>
          <a:lstStyle/>
          <a:p>
            <a:r>
              <a:rPr lang="es-CL" dirty="0" smtClean="0"/>
              <a:t>Al igual que los productos, nos podemos diferenciar por el </a:t>
            </a:r>
            <a:r>
              <a:rPr lang="es-CL" b="1" dirty="0" smtClean="0"/>
              <a:t>nivel del servicio prestado</a:t>
            </a:r>
            <a:r>
              <a:rPr lang="es-CL" dirty="0" smtClean="0"/>
              <a:t>.</a:t>
            </a:r>
          </a:p>
          <a:p>
            <a:endParaRPr lang="es-CL" dirty="0"/>
          </a:p>
          <a:p>
            <a:pPr marL="0" indent="0">
              <a:buNone/>
            </a:pPr>
            <a:r>
              <a:rPr lang="es-CL" b="1" dirty="0" smtClean="0">
                <a:solidFill>
                  <a:srgbClr val="0070C0"/>
                </a:solidFill>
              </a:rPr>
              <a:t>¿Qué diferencia existe entre estas dos empresas?</a:t>
            </a:r>
            <a:endParaRPr lang="es-CL" b="1" dirty="0">
              <a:solidFill>
                <a:srgbClr val="0070C0"/>
              </a:solidFill>
            </a:endParaRPr>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23</a:t>
            </a:fld>
            <a:endParaRPr lang="es-CL"/>
          </a:p>
        </p:txBody>
      </p:sp>
      <p:pic>
        <p:nvPicPr>
          <p:cNvPr id="5122" name="Picture 2" descr="http://fontslogo.com/wp-content/uploads/2013/02/Fedex-Logo-Fon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808" y="4032820"/>
            <a:ext cx="2903927" cy="8639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entersoft.cl/wp-content/uploads/2013/07/correosdeCHILE1.png"/>
          <p:cNvPicPr>
            <a:picLocks noChangeAspect="1" noChangeArrowheads="1"/>
          </p:cNvPicPr>
          <p:nvPr/>
        </p:nvPicPr>
        <p:blipFill rotWithShape="1">
          <a:blip r:embed="rId4">
            <a:extLst>
              <a:ext uri="{28A0092B-C50C-407E-A947-70E740481C1C}">
                <a14:useLocalDpi xmlns:a14="http://schemas.microsoft.com/office/drawing/2010/main" val="0"/>
              </a:ext>
            </a:extLst>
          </a:blip>
          <a:srcRect t="21679" b="18975"/>
          <a:stretch/>
        </p:blipFill>
        <p:spPr bwMode="auto">
          <a:xfrm>
            <a:off x="5285172" y="5472980"/>
            <a:ext cx="2807518" cy="1254619"/>
          </a:xfrm>
          <a:prstGeom prst="rect">
            <a:avLst/>
          </a:prstGeom>
          <a:noFill/>
          <a:extLst>
            <a:ext uri="{909E8E84-426E-40dd-AFC4-6F175D3DCCD1}">
              <a14:hiddenFill xmlns:a14="http://schemas.microsoft.com/office/drawing/2010/main">
                <a:solidFill>
                  <a:srgbClr val="FFFFFF"/>
                </a:solidFill>
              </a14:hiddenFill>
            </a:ext>
          </a:extLst>
        </p:spPr>
      </p:pic>
      <p:sp>
        <p:nvSpPr>
          <p:cNvPr id="8" name="2 Marcador de contenido"/>
          <p:cNvSpPr txBox="1">
            <a:spLocks/>
          </p:cNvSpPr>
          <p:nvPr/>
        </p:nvSpPr>
        <p:spPr>
          <a:xfrm>
            <a:off x="648296" y="3699884"/>
            <a:ext cx="4248472" cy="2249695"/>
          </a:xfrm>
          <a:prstGeom prst="rect">
            <a:avLst/>
          </a:prstGeom>
        </p:spPr>
        <p:txBody>
          <a:bodyPr vert="horz" lIns="94640" tIns="47320" rIns="94640" bIns="47320" rtlCol="0">
            <a:noAutofit/>
          </a:bodyPr>
          <a:lstStyle>
            <a:lvl1pPr marL="354902" indent="-354902" algn="l" defTabSz="946404" rtl="0" eaLnBrk="1" latinLnBrk="0" hangingPunct="1">
              <a:spcBef>
                <a:spcPct val="20000"/>
              </a:spcBef>
              <a:buFont typeface="Arial" pitchFamily="34" charset="0"/>
              <a:buChar char="•"/>
              <a:defRPr sz="2200" kern="1200" baseline="0">
                <a:solidFill>
                  <a:srgbClr val="000000"/>
                </a:solidFill>
                <a:latin typeface="+mn-lt"/>
                <a:ea typeface="+mn-ea"/>
                <a:cs typeface="+mn-cs"/>
              </a:defRPr>
            </a:lvl1pPr>
            <a:lvl2pPr marL="768953" indent="-295751" algn="l" defTabSz="946404" rtl="0" eaLnBrk="1" latinLnBrk="0" hangingPunct="1">
              <a:spcBef>
                <a:spcPct val="20000"/>
              </a:spcBef>
              <a:buFont typeface="Arial" pitchFamily="34" charset="0"/>
              <a:buChar char="–"/>
              <a:defRPr sz="2000" kern="1200" baseline="0">
                <a:solidFill>
                  <a:srgbClr val="000000"/>
                </a:solidFill>
                <a:latin typeface="+mn-lt"/>
                <a:ea typeface="+mn-ea"/>
                <a:cs typeface="+mn-cs"/>
              </a:defRPr>
            </a:lvl2pPr>
            <a:lvl3pPr marL="1183005"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3pPr>
            <a:lvl4pPr marL="1656207"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4pPr>
            <a:lvl5pPr marL="2129409"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5pPr>
            <a:lvl6pPr marL="2602611"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75813"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49015"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22217"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es-CL" sz="1800" dirty="0" smtClean="0">
                <a:solidFill>
                  <a:srgbClr val="0000FF"/>
                </a:solidFill>
              </a:rPr>
              <a:t>La empresa FedEx mide diariamente la calidad de sus servicios, contrastando sus resultados en relación con 10 indicadores. El índice de calidad se analiza cuidadosamente para mantener permanentemente su ventaja en la calidad de sus servicios.</a:t>
            </a:r>
          </a:p>
        </p:txBody>
      </p:sp>
      <p:sp>
        <p:nvSpPr>
          <p:cNvPr id="9" name="2 Marcador de contenido"/>
          <p:cNvSpPr txBox="1">
            <a:spLocks/>
          </p:cNvSpPr>
          <p:nvPr/>
        </p:nvSpPr>
        <p:spPr>
          <a:xfrm>
            <a:off x="648296" y="5949579"/>
            <a:ext cx="4392488" cy="953178"/>
          </a:xfrm>
          <a:prstGeom prst="rect">
            <a:avLst/>
          </a:prstGeom>
        </p:spPr>
        <p:txBody>
          <a:bodyPr vert="horz" lIns="94640" tIns="47320" rIns="94640" bIns="47320" rtlCol="0">
            <a:normAutofit/>
          </a:bodyPr>
          <a:lstStyle>
            <a:lvl1pPr marL="354902" indent="-354902" algn="l" defTabSz="946404" rtl="0" eaLnBrk="1" latinLnBrk="0" hangingPunct="1">
              <a:spcBef>
                <a:spcPct val="20000"/>
              </a:spcBef>
              <a:buFont typeface="Arial" pitchFamily="34" charset="0"/>
              <a:buChar char="•"/>
              <a:defRPr sz="2200" kern="1200" baseline="0">
                <a:solidFill>
                  <a:srgbClr val="000000"/>
                </a:solidFill>
                <a:latin typeface="+mn-lt"/>
                <a:ea typeface="+mn-ea"/>
                <a:cs typeface="+mn-cs"/>
              </a:defRPr>
            </a:lvl1pPr>
            <a:lvl2pPr marL="768953" indent="-295751" algn="l" defTabSz="946404" rtl="0" eaLnBrk="1" latinLnBrk="0" hangingPunct="1">
              <a:spcBef>
                <a:spcPct val="20000"/>
              </a:spcBef>
              <a:buFont typeface="Arial" pitchFamily="34" charset="0"/>
              <a:buChar char="–"/>
              <a:defRPr sz="2000" kern="1200" baseline="0">
                <a:solidFill>
                  <a:srgbClr val="000000"/>
                </a:solidFill>
                <a:latin typeface="+mn-lt"/>
                <a:ea typeface="+mn-ea"/>
                <a:cs typeface="+mn-cs"/>
              </a:defRPr>
            </a:lvl2pPr>
            <a:lvl3pPr marL="1183005"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3pPr>
            <a:lvl4pPr marL="1656207"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4pPr>
            <a:lvl5pPr marL="2129409" indent="-236601" algn="l" defTabSz="946404" rtl="0" eaLnBrk="1" latinLnBrk="0" hangingPunct="1">
              <a:spcBef>
                <a:spcPct val="20000"/>
              </a:spcBef>
              <a:buFont typeface="Arial" pitchFamily="34" charset="0"/>
              <a:buChar char="»"/>
              <a:defRPr sz="1800" kern="1200" baseline="0">
                <a:solidFill>
                  <a:srgbClr val="000000"/>
                </a:solidFill>
                <a:latin typeface="+mn-lt"/>
                <a:ea typeface="+mn-ea"/>
                <a:cs typeface="+mn-cs"/>
              </a:defRPr>
            </a:lvl5pPr>
            <a:lvl6pPr marL="2602611"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75813"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49015"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22217"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es-CL" sz="1800" dirty="0" smtClean="0">
                <a:solidFill>
                  <a:srgbClr val="0000FF"/>
                </a:solidFill>
              </a:rPr>
              <a:t>En cambio Correos de Chile….no se puede ni trackear un envío internacional</a:t>
            </a:r>
          </a:p>
        </p:txBody>
      </p:sp>
    </p:spTree>
    <p:extLst>
      <p:ext uri="{BB962C8B-B14F-4D97-AF65-F5344CB8AC3E}">
        <p14:creationId xmlns:p14="http://schemas.microsoft.com/office/powerpoint/2010/main" val="2998837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smtClean="0">
                <a:solidFill>
                  <a:srgbClr val="FF0000"/>
                </a:solidFill>
              </a:rPr>
              <a:t>… </a:t>
            </a:r>
            <a:r>
              <a:rPr lang="en-US" b="1" dirty="0" err="1" smtClean="0">
                <a:solidFill>
                  <a:srgbClr val="FF0000"/>
                </a:solidFill>
              </a:rPr>
              <a:t>una</a:t>
            </a:r>
            <a:r>
              <a:rPr lang="en-US" b="1" dirty="0" smtClean="0">
                <a:solidFill>
                  <a:srgbClr val="FF0000"/>
                </a:solidFill>
              </a:rPr>
              <a:t> </a:t>
            </a:r>
            <a:r>
              <a:rPr lang="en-US" b="1" dirty="0" err="1" smtClean="0">
                <a:solidFill>
                  <a:srgbClr val="FF0000"/>
                </a:solidFill>
              </a:rPr>
              <a:t>ventaja</a:t>
            </a:r>
            <a:r>
              <a:rPr lang="en-US" b="1" dirty="0" smtClean="0">
                <a:solidFill>
                  <a:srgbClr val="FF0000"/>
                </a:solidFill>
              </a:rPr>
              <a:t> en </a:t>
            </a:r>
            <a:r>
              <a:rPr lang="en-US" b="1" dirty="0" err="1" smtClean="0">
                <a:solidFill>
                  <a:srgbClr val="FF0000"/>
                </a:solidFill>
              </a:rPr>
              <a:t>Servicio</a:t>
            </a:r>
            <a:endParaRPr lang="en-US" b="1" dirty="0">
              <a:solidFill>
                <a:srgbClr val="FF0000"/>
              </a:solidFill>
            </a:endParaRPr>
          </a:p>
        </p:txBody>
      </p:sp>
      <p:pic>
        <p:nvPicPr>
          <p:cNvPr id="6" name="Comercial FedEx SuperBowl - 2006.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368524"/>
            <a:ext cx="9361488" cy="5265507"/>
          </a:xfrm>
        </p:spPr>
      </p:pic>
      <p:sp>
        <p:nvSpPr>
          <p:cNvPr id="4" name="Marcador de pie de página 3"/>
          <p:cNvSpPr>
            <a:spLocks noGrp="1"/>
          </p:cNvSpPr>
          <p:nvPr>
            <p:ph type="ftr" sz="quarter" idx="11"/>
          </p:nvPr>
        </p:nvSpPr>
        <p:spPr/>
        <p:txBody>
          <a:bodyPr/>
          <a:lstStyle/>
          <a:p>
            <a:r>
              <a:rPr lang="es-CL" smtClean="0"/>
              <a:t>Marketing Estratégico - www.MartinMeister.cl</a:t>
            </a:r>
            <a:endParaRPr lang="es-CL"/>
          </a:p>
        </p:txBody>
      </p:sp>
      <p:sp>
        <p:nvSpPr>
          <p:cNvPr id="5" name="Marcador de número de diapositiva 4"/>
          <p:cNvSpPr>
            <a:spLocks noGrp="1"/>
          </p:cNvSpPr>
          <p:nvPr>
            <p:ph type="sldNum" sz="quarter" idx="12"/>
          </p:nvPr>
        </p:nvSpPr>
        <p:spPr/>
        <p:txBody>
          <a:bodyPr/>
          <a:lstStyle/>
          <a:p>
            <a:fld id="{AAF35BB4-FE6B-4C39-90BF-7D604E800846}" type="slidenum">
              <a:rPr lang="es-CL" smtClean="0"/>
              <a:t>24</a:t>
            </a:fld>
            <a:endParaRPr lang="es-CL"/>
          </a:p>
        </p:txBody>
      </p:sp>
    </p:spTree>
    <p:extLst>
      <p:ext uri="{BB962C8B-B14F-4D97-AF65-F5344CB8AC3E}">
        <p14:creationId xmlns:p14="http://schemas.microsoft.com/office/powerpoint/2010/main" val="22478262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0070C0"/>
                </a:solidFill>
              </a:rPr>
              <a:t>Ventaja en reputación de marca</a:t>
            </a:r>
            <a:endParaRPr lang="es-CL" dirty="0">
              <a:solidFill>
                <a:srgbClr val="0070C0"/>
              </a:solidFill>
            </a:endParaRPr>
          </a:p>
        </p:txBody>
      </p:sp>
      <p:sp>
        <p:nvSpPr>
          <p:cNvPr id="3" name="2 Marcador de contenido"/>
          <p:cNvSpPr>
            <a:spLocks noGrp="1"/>
          </p:cNvSpPr>
          <p:nvPr>
            <p:ph idx="1"/>
          </p:nvPr>
        </p:nvSpPr>
        <p:spPr/>
        <p:txBody>
          <a:bodyPr/>
          <a:lstStyle/>
          <a:p>
            <a:r>
              <a:rPr lang="es-CL" dirty="0" smtClean="0"/>
              <a:t>La reputación añade un atractivo especial, que constituye un beneficio muy importante para clientes </a:t>
            </a:r>
            <a:r>
              <a:rPr lang="es-CL" b="1" dirty="0" smtClean="0"/>
              <a:t>poco sensibles al precio</a:t>
            </a:r>
            <a:r>
              <a:rPr lang="es-CL" dirty="0" smtClean="0"/>
              <a:t> y si a la imagen.</a:t>
            </a:r>
            <a:endParaRPr lang="es-CL" dirty="0"/>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25</a:t>
            </a:fld>
            <a:endParaRPr lang="es-CL"/>
          </a:p>
        </p:txBody>
      </p:sp>
      <p:pic>
        <p:nvPicPr>
          <p:cNvPr id="6146" name="Picture 2" descr="http://www.bobswatches.com/rolex-blog/wp-content/uploads/2013/04/rolex_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l="21665" t="3438" r="15564" b="3956"/>
          <a:stretch/>
        </p:blipFill>
        <p:spPr bwMode="auto">
          <a:xfrm>
            <a:off x="6120904" y="3426091"/>
            <a:ext cx="1872208" cy="19225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erikabrechtel.com/wp-content/uploads/2010/10/chanel-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995" y="5313343"/>
            <a:ext cx="2125862" cy="165344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suario\Desktop\perri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6366" y="3526581"/>
            <a:ext cx="2016226" cy="173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421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fade">
                                      <p:cBhvr>
                                        <p:cTn id="12" dur="500"/>
                                        <p:tgtEl>
                                          <p:spTgt spid="61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FF0000"/>
                </a:solidFill>
              </a:rPr>
              <a:t>Principales fuentes de Ventajas Competitivas</a:t>
            </a:r>
            <a:endParaRPr lang="es-CL" dirty="0">
              <a:solidFill>
                <a:srgbClr val="FF0000"/>
              </a:solidFill>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2462833006"/>
              </p:ext>
            </p:extLst>
          </p:nvPr>
        </p:nvGraphicFramePr>
        <p:xfrm>
          <a:off x="739118" y="1872580"/>
          <a:ext cx="7884839" cy="4849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26</a:t>
            </a:fld>
            <a:endParaRPr lang="es-CL"/>
          </a:p>
        </p:txBody>
      </p:sp>
      <p:sp>
        <p:nvSpPr>
          <p:cNvPr id="7" name="Rectángulo redondeado 6"/>
          <p:cNvSpPr/>
          <p:nvPr/>
        </p:nvSpPr>
        <p:spPr>
          <a:xfrm>
            <a:off x="5832872" y="1656556"/>
            <a:ext cx="3024336" cy="5256584"/>
          </a:xfrm>
          <a:prstGeom prst="roundRect">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75041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Ventajas en Marketing</a:t>
            </a:r>
            <a:endParaRPr lang="es-CL" dirty="0"/>
          </a:p>
        </p:txBody>
      </p:sp>
      <p:sp>
        <p:nvSpPr>
          <p:cNvPr id="3" name="2 Marcador de contenido"/>
          <p:cNvSpPr>
            <a:spLocks noGrp="1"/>
          </p:cNvSpPr>
          <p:nvPr>
            <p:ph idx="1"/>
          </p:nvPr>
        </p:nvSpPr>
        <p:spPr/>
        <p:txBody>
          <a:bodyPr>
            <a:normAutofit lnSpcReduction="10000"/>
          </a:bodyPr>
          <a:lstStyle/>
          <a:p>
            <a:r>
              <a:rPr lang="es-CL" b="1" dirty="0" smtClean="0">
                <a:solidFill>
                  <a:srgbClr val="0070C0"/>
                </a:solidFill>
              </a:rPr>
              <a:t>Ventajas en el canal de distribución</a:t>
            </a:r>
            <a:r>
              <a:rPr lang="es-CL" b="1" dirty="0" smtClean="0"/>
              <a:t>: </a:t>
            </a:r>
            <a:r>
              <a:rPr lang="es-CL" dirty="0" smtClean="0"/>
              <a:t>Los que sean capaces de controlar el acceso a los canales para su mercado conseguirá una cuota relativa de mercado más alta y más rentabilidad.</a:t>
            </a:r>
          </a:p>
          <a:p>
            <a:endParaRPr lang="es-CL" dirty="0"/>
          </a:p>
          <a:p>
            <a:r>
              <a:rPr lang="es-CL" b="1" dirty="0" smtClean="0">
                <a:solidFill>
                  <a:srgbClr val="0070C0"/>
                </a:solidFill>
              </a:rPr>
              <a:t>Ventajas en la fuerza de ventas</a:t>
            </a:r>
            <a:r>
              <a:rPr lang="es-CL" b="1" dirty="0" smtClean="0"/>
              <a:t>: </a:t>
            </a:r>
            <a:r>
              <a:rPr lang="es-CL" dirty="0" smtClean="0"/>
              <a:t>Las empresas que dispongan de un mayor número de ejecutivos comerciales serán capaces de alcanzar y atender a un mayor número de clientes.</a:t>
            </a:r>
          </a:p>
          <a:p>
            <a:endParaRPr lang="es-CL" dirty="0"/>
          </a:p>
          <a:p>
            <a:r>
              <a:rPr lang="es-CL" b="1" dirty="0" smtClean="0">
                <a:solidFill>
                  <a:srgbClr val="0070C0"/>
                </a:solidFill>
              </a:rPr>
              <a:t>Ventajas en la notoriedad de marca</a:t>
            </a:r>
            <a:r>
              <a:rPr lang="es-CL" b="1" dirty="0" smtClean="0"/>
              <a:t>: </a:t>
            </a:r>
            <a:r>
              <a:rPr lang="es-CL" dirty="0" smtClean="0"/>
              <a:t>Que se reconozca espontáneamente el logotipo de una marca facilita a la empresa extender sus líneas de productos o lance nuevos, lo cual no significa que tenga reputación.</a:t>
            </a:r>
          </a:p>
          <a:p>
            <a:endParaRPr lang="es-CL" dirty="0"/>
          </a:p>
          <a:p>
            <a:endParaRPr lang="es-CL" dirty="0" smtClean="0"/>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27</a:t>
            </a:fld>
            <a:endParaRPr lang="es-CL"/>
          </a:p>
        </p:txBody>
      </p:sp>
    </p:spTree>
    <p:extLst>
      <p:ext uri="{BB962C8B-B14F-4D97-AF65-F5344CB8AC3E}">
        <p14:creationId xmlns:p14="http://schemas.microsoft.com/office/powerpoint/2010/main" val="239844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28</a:t>
            </a:fld>
            <a:endParaRPr lang="es-CL"/>
          </a:p>
        </p:txBody>
      </p:sp>
    </p:spTree>
    <p:extLst>
      <p:ext uri="{BB962C8B-B14F-4D97-AF65-F5344CB8AC3E}">
        <p14:creationId xmlns:p14="http://schemas.microsoft.com/office/powerpoint/2010/main" val="15973156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0070C0"/>
                </a:solidFill>
              </a:rPr>
              <a:t>Fuerzas que configuran la </a:t>
            </a:r>
            <a:br>
              <a:rPr lang="es-CL" dirty="0" smtClean="0">
                <a:solidFill>
                  <a:srgbClr val="0070C0"/>
                </a:solidFill>
              </a:rPr>
            </a:br>
            <a:r>
              <a:rPr lang="es-CL" dirty="0" smtClean="0">
                <a:solidFill>
                  <a:srgbClr val="0070C0"/>
                </a:solidFill>
              </a:rPr>
              <a:t>Posición Competitiva y la Rentabilidad</a:t>
            </a:r>
            <a:endParaRPr lang="es-CL" dirty="0">
              <a:solidFill>
                <a:srgbClr val="0070C0"/>
              </a:solidFill>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284126609"/>
              </p:ext>
            </p:extLst>
          </p:nvPr>
        </p:nvGraphicFramePr>
        <p:xfrm>
          <a:off x="936328" y="1944588"/>
          <a:ext cx="7308775" cy="4489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3</a:t>
            </a:fld>
            <a:endParaRPr lang="es-CL"/>
          </a:p>
        </p:txBody>
      </p:sp>
    </p:spTree>
    <p:extLst>
      <p:ext uri="{BB962C8B-B14F-4D97-AF65-F5344CB8AC3E}">
        <p14:creationId xmlns:p14="http://schemas.microsoft.com/office/powerpoint/2010/main" val="4180543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CC0516B2-D95F-4BA8-AD03-8EAC94E0B4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2B708016-B1C0-4A61-9313-22CDD77759B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87D3C75B-DF86-4BC5-BA32-AB95DAAA238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graphicEl>
                                              <a:dgm id="{D68EF79D-986B-47EC-8687-2D5375D626AC}"/>
                                            </p:graphicEl>
                                          </p:spTgt>
                                        </p:tgtEl>
                                        <p:attrNameLst>
                                          <p:attrName>style.visibility</p:attrName>
                                        </p:attrNameLst>
                                      </p:cBhvr>
                                      <p:to>
                                        <p:strVal val="visible"/>
                                      </p:to>
                                    </p:set>
                                    <p:animEffect transition="in" filter="fade">
                                      <p:cBhvr>
                                        <p:cTn id="19" dur="500"/>
                                        <p:tgtEl>
                                          <p:spTgt spid="6">
                                            <p:graphicEl>
                                              <a:dgm id="{D68EF79D-986B-47EC-8687-2D5375D626AC}"/>
                                            </p:graphicEl>
                                          </p:spTgt>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6">
                                            <p:graphicEl>
                                              <a:dgm id="{551090EB-59E0-4897-8A7C-F231526FEC33}"/>
                                            </p:graphic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graphicEl>
                                              <a:dgm id="{33B76B05-3AF7-4800-9465-9CE78BF57F3B}"/>
                                            </p:graphicEl>
                                          </p:spTgt>
                                        </p:tgtEl>
                                        <p:attrNameLst>
                                          <p:attrName>style.visibility</p:attrName>
                                        </p:attrNameLst>
                                      </p:cBhvr>
                                      <p:to>
                                        <p:strVal val="visible"/>
                                      </p:to>
                                    </p:set>
                                    <p:animEffect transition="in" filter="fade">
                                      <p:cBhvr>
                                        <p:cTn id="26" dur="500"/>
                                        <p:tgtEl>
                                          <p:spTgt spid="6">
                                            <p:graphicEl>
                                              <a:dgm id="{33B76B05-3AF7-4800-9465-9CE78BF57F3B}"/>
                                            </p:graphicEl>
                                          </p:spTgt>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6">
                                            <p:graphicEl>
                                              <a:dgm id="{FB6C6833-DE7B-4ADB-864E-8BF218DB2962}"/>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graphicEl>
                                              <a:dgm id="{A6A76D92-4F64-4C45-99AE-64A226AC80BA}"/>
                                            </p:graphicEl>
                                          </p:spTgt>
                                        </p:tgtEl>
                                        <p:attrNameLst>
                                          <p:attrName>style.visibility</p:attrName>
                                        </p:attrNameLst>
                                      </p:cBhvr>
                                      <p:to>
                                        <p:strVal val="visible"/>
                                      </p:to>
                                    </p:set>
                                    <p:animEffect transition="in" filter="fade">
                                      <p:cBhvr>
                                        <p:cTn id="33" dur="500"/>
                                        <p:tgtEl>
                                          <p:spTgt spid="6">
                                            <p:graphicEl>
                                              <a:dgm id="{A6A76D92-4F64-4C45-99AE-64A226AC80BA}"/>
                                            </p:graphicEl>
                                          </p:spTgt>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6">
                                            <p:graphicEl>
                                              <a:dgm id="{D1B94C68-2D02-40B8-B569-34130743B16F}"/>
                                            </p:graphic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graphicEl>
                                              <a:dgm id="{88DED58F-0580-4FB2-BC16-187C8909925D}"/>
                                            </p:graphicEl>
                                          </p:spTgt>
                                        </p:tgtEl>
                                        <p:attrNameLst>
                                          <p:attrName>style.visibility</p:attrName>
                                        </p:attrNameLst>
                                      </p:cBhvr>
                                      <p:to>
                                        <p:strVal val="visible"/>
                                      </p:to>
                                    </p:set>
                                    <p:animEffect transition="in" filter="fade">
                                      <p:cBhvr>
                                        <p:cTn id="40" dur="500"/>
                                        <p:tgtEl>
                                          <p:spTgt spid="6">
                                            <p:graphicEl>
                                              <a:dgm id="{88DED58F-0580-4FB2-BC16-187C8909925D}"/>
                                            </p:graphic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6">
                                            <p:graphicEl>
                                              <a:dgm id="{6F37CA3B-8672-4BB5-BAB9-3EC6E4CD02A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graphicEl>
                                              <a:dgm id="{A15208A9-E7A8-4BE4-B57E-864D1C9F1E35}"/>
                                            </p:graphicEl>
                                          </p:spTgt>
                                        </p:tgtEl>
                                        <p:attrNameLst>
                                          <p:attrName>style.visibility</p:attrName>
                                        </p:attrNameLst>
                                      </p:cBhvr>
                                      <p:to>
                                        <p:strVal val="visible"/>
                                      </p:to>
                                    </p:set>
                                    <p:animEffect transition="in" filter="fade">
                                      <p:cBhvr>
                                        <p:cTn id="47" dur="500"/>
                                        <p:tgtEl>
                                          <p:spTgt spid="6">
                                            <p:graphicEl>
                                              <a:dgm id="{A15208A9-E7A8-4BE4-B57E-864D1C9F1E35}"/>
                                            </p:graphic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6">
                                            <p:graphicEl>
                                              <a:dgm id="{412F3CA0-7738-4A40-BB60-6B4255C33824}"/>
                                            </p:graphic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graphicEl>
                                              <a:dgm id="{96725D9B-8F9E-409B-BF2B-061E19831B5D}"/>
                                            </p:graphicEl>
                                          </p:spTgt>
                                        </p:tgtEl>
                                        <p:attrNameLst>
                                          <p:attrName>style.visibility</p:attrName>
                                        </p:attrNameLst>
                                      </p:cBhvr>
                                      <p:to>
                                        <p:strVal val="visible"/>
                                      </p:to>
                                    </p:set>
                                    <p:animEffect transition="in" filter="fade">
                                      <p:cBhvr>
                                        <p:cTn id="54" dur="500"/>
                                        <p:tgtEl>
                                          <p:spTgt spid="6">
                                            <p:graphicEl>
                                              <a:dgm id="{96725D9B-8F9E-409B-BF2B-061E19831B5D}"/>
                                            </p:graphicEl>
                                          </p:spTgt>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6">
                                            <p:graphicEl>
                                              <a:dgm id="{D53815CF-B960-4F75-BD24-927CAA3F5A9D}"/>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graphicEl>
                                              <a:dgm id="{5B280CED-055D-4A33-95D8-84F20AE43921}"/>
                                            </p:graphicEl>
                                          </p:spTgt>
                                        </p:tgtEl>
                                        <p:attrNameLst>
                                          <p:attrName>style.visibility</p:attrName>
                                        </p:attrNameLst>
                                      </p:cBhvr>
                                      <p:to>
                                        <p:strVal val="visible"/>
                                      </p:to>
                                    </p:set>
                                    <p:animEffect transition="in" filter="fade">
                                      <p:cBhvr>
                                        <p:cTn id="61" dur="500"/>
                                        <p:tgtEl>
                                          <p:spTgt spid="6">
                                            <p:graphicEl>
                                              <a:dgm id="{5B280CED-055D-4A33-95D8-84F20AE43921}"/>
                                            </p:graphicEl>
                                          </p:spTgt>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6">
                                            <p:graphicEl>
                                              <a:dgm id="{749D83EF-F5B2-46C8-B2A0-CBD12EFB0650}"/>
                                            </p:graphic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
                                            <p:graphicEl>
                                              <a:dgm id="{1C1B9897-4236-4DC1-8C15-8434ADD6B1C5}"/>
                                            </p:graphicEl>
                                          </p:spTgt>
                                        </p:tgtEl>
                                        <p:attrNameLst>
                                          <p:attrName>style.visibility</p:attrName>
                                        </p:attrNameLst>
                                      </p:cBhvr>
                                      <p:to>
                                        <p:strVal val="visible"/>
                                      </p:to>
                                    </p:set>
                                    <p:animEffect transition="in" filter="fade">
                                      <p:cBhvr>
                                        <p:cTn id="68" dur="500"/>
                                        <p:tgtEl>
                                          <p:spTgt spid="6">
                                            <p:graphicEl>
                                              <a:dgm id="{1C1B9897-4236-4DC1-8C15-8434ADD6B1C5}"/>
                                            </p:graphicEl>
                                          </p:spTgt>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6">
                                            <p:graphicEl>
                                              <a:dgm id="{C7679E7A-40B4-4B66-899B-4C6BC72CE37B}"/>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
                                            <p:graphicEl>
                                              <a:dgm id="{8E614B7E-B455-4F33-8866-0715F5F8CF07}"/>
                                            </p:graphicEl>
                                          </p:spTgt>
                                        </p:tgtEl>
                                        <p:attrNameLst>
                                          <p:attrName>style.visibility</p:attrName>
                                        </p:attrNameLst>
                                      </p:cBhvr>
                                      <p:to>
                                        <p:strVal val="visible"/>
                                      </p:to>
                                    </p:set>
                                    <p:animEffect transition="in" filter="fade">
                                      <p:cBhvr>
                                        <p:cTn id="75" dur="500"/>
                                        <p:tgtEl>
                                          <p:spTgt spid="6">
                                            <p:graphicEl>
                                              <a:dgm id="{8E614B7E-B455-4F33-8866-0715F5F8CF07}"/>
                                            </p:graphicEl>
                                          </p:spTgt>
                                        </p:tgtEl>
                                      </p:cBhvr>
                                    </p:animEffect>
                                  </p:childTnLst>
                                </p:cTn>
                              </p:par>
                              <p:par>
                                <p:cTn id="76" presetID="1" presetClass="entr" presetSubtype="0" fill="hold" grpId="0" nodeType="withEffect">
                                  <p:stCondLst>
                                    <p:cond delay="0"/>
                                  </p:stCondLst>
                                  <p:childTnLst>
                                    <p:set>
                                      <p:cBhvr>
                                        <p:cTn id="77" dur="1" fill="hold">
                                          <p:stCondLst>
                                            <p:cond delay="0"/>
                                          </p:stCondLst>
                                        </p:cTn>
                                        <p:tgtEl>
                                          <p:spTgt spid="6">
                                            <p:graphicEl>
                                              <a:dgm id="{758DAF98-0E51-4017-85F9-07340C515C1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4</a:t>
            </a:fld>
            <a:endParaRPr lang="es-CL"/>
          </a:p>
        </p:txBody>
      </p:sp>
      <p:sp>
        <p:nvSpPr>
          <p:cNvPr id="6" name="5 Flecha derecha"/>
          <p:cNvSpPr/>
          <p:nvPr/>
        </p:nvSpPr>
        <p:spPr>
          <a:xfrm>
            <a:off x="1950464" y="3729944"/>
            <a:ext cx="1800200" cy="2016224"/>
          </a:xfrm>
          <a:prstGeom prst="rightArrow">
            <a:avLst/>
          </a:prstGeom>
          <a:solidFill>
            <a:srgbClr val="FFFF0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b="1" dirty="0" smtClean="0">
                <a:solidFill>
                  <a:srgbClr val="002060"/>
                </a:solidFill>
              </a:rPr>
              <a:t>Poder negociador de los compradores</a:t>
            </a:r>
            <a:endParaRPr lang="es-CL" sz="1400" b="1" dirty="0">
              <a:solidFill>
                <a:srgbClr val="002060"/>
              </a:solidFill>
            </a:endParaRPr>
          </a:p>
        </p:txBody>
      </p:sp>
      <p:sp>
        <p:nvSpPr>
          <p:cNvPr id="7" name="6 Flecha izquierda"/>
          <p:cNvSpPr/>
          <p:nvPr/>
        </p:nvSpPr>
        <p:spPr>
          <a:xfrm>
            <a:off x="5552370" y="3729064"/>
            <a:ext cx="1800200" cy="2017104"/>
          </a:xfrm>
          <a:prstGeom prst="leftArrow">
            <a:avLst/>
          </a:prstGeom>
          <a:solidFill>
            <a:srgbClr val="FFFF0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b="1" dirty="0" smtClean="0">
                <a:solidFill>
                  <a:srgbClr val="002060"/>
                </a:solidFill>
              </a:rPr>
              <a:t>Poder negociador de los proveedores</a:t>
            </a:r>
            <a:endParaRPr lang="es-CL" sz="1400" b="1" dirty="0">
              <a:solidFill>
                <a:srgbClr val="002060"/>
              </a:solidFill>
            </a:endParaRPr>
          </a:p>
        </p:txBody>
      </p:sp>
      <p:sp>
        <p:nvSpPr>
          <p:cNvPr id="8" name="7 Flecha derecha"/>
          <p:cNvSpPr/>
          <p:nvPr/>
        </p:nvSpPr>
        <p:spPr>
          <a:xfrm rot="5400000">
            <a:off x="3753174" y="1970584"/>
            <a:ext cx="1800200" cy="2016224"/>
          </a:xfrm>
          <a:prstGeom prst="rightArrow">
            <a:avLst/>
          </a:prstGeom>
          <a:solidFill>
            <a:srgbClr val="FFFF0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CL" sz="1400" b="1" dirty="0" smtClean="0">
                <a:solidFill>
                  <a:srgbClr val="002060"/>
                </a:solidFill>
              </a:rPr>
              <a:t>Amenaza de nuevos entrantes</a:t>
            </a:r>
            <a:endParaRPr lang="es-CL" sz="1400" b="1" dirty="0">
              <a:solidFill>
                <a:srgbClr val="002060"/>
              </a:solidFill>
            </a:endParaRPr>
          </a:p>
        </p:txBody>
      </p:sp>
      <p:sp>
        <p:nvSpPr>
          <p:cNvPr id="9" name="8 Flecha derecha"/>
          <p:cNvSpPr/>
          <p:nvPr/>
        </p:nvSpPr>
        <p:spPr>
          <a:xfrm rot="16200000">
            <a:off x="3753174" y="5436976"/>
            <a:ext cx="1800200" cy="2016224"/>
          </a:xfrm>
          <a:prstGeom prst="rightArrow">
            <a:avLst/>
          </a:prstGeom>
          <a:solidFill>
            <a:srgbClr val="FFFF0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CL" sz="1400" b="1" dirty="0" smtClean="0">
                <a:solidFill>
                  <a:srgbClr val="002060"/>
                </a:solidFill>
              </a:rPr>
              <a:t>Amenaza de sustitutos</a:t>
            </a:r>
            <a:endParaRPr lang="es-CL" sz="1400" b="1" dirty="0">
              <a:solidFill>
                <a:srgbClr val="002060"/>
              </a:solidFill>
            </a:endParaRPr>
          </a:p>
        </p:txBody>
      </p:sp>
      <p:sp>
        <p:nvSpPr>
          <p:cNvPr id="10" name="9 Elipse"/>
          <p:cNvSpPr/>
          <p:nvPr/>
        </p:nvSpPr>
        <p:spPr>
          <a:xfrm>
            <a:off x="3764912" y="3888805"/>
            <a:ext cx="1776725" cy="1640898"/>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smtClean="0">
                <a:latin typeface="Adobe Fan Heiti Std B" pitchFamily="34" charset="-128"/>
                <a:ea typeface="Adobe Fan Heiti Std B" pitchFamily="34" charset="-128"/>
              </a:rPr>
              <a:t>RIVALIDAD COMPETITIVA</a:t>
            </a:r>
            <a:endParaRPr lang="es-CL" sz="1200" b="1" dirty="0">
              <a:latin typeface="Adobe Fan Heiti Std B" pitchFamily="34" charset="-128"/>
              <a:ea typeface="Adobe Fan Heiti Std B" pitchFamily="34" charset="-128"/>
            </a:endParaRPr>
          </a:p>
        </p:txBody>
      </p:sp>
      <p:sp>
        <p:nvSpPr>
          <p:cNvPr id="13" name="12 Título"/>
          <p:cNvSpPr>
            <a:spLocks noGrp="1"/>
          </p:cNvSpPr>
          <p:nvPr>
            <p:ph type="title"/>
          </p:nvPr>
        </p:nvSpPr>
        <p:spPr/>
        <p:txBody>
          <a:bodyPr/>
          <a:lstStyle/>
          <a:p>
            <a:r>
              <a:rPr lang="es-CL" dirty="0" smtClean="0"/>
              <a:t>Análisis de las fuerzas de un sector: Atractivo de un mercado industrial </a:t>
            </a:r>
            <a:endParaRPr lang="es-CL" dirty="0"/>
          </a:p>
        </p:txBody>
      </p:sp>
      <p:sp>
        <p:nvSpPr>
          <p:cNvPr id="21" name="20 Llamada con línea 1"/>
          <p:cNvSpPr/>
          <p:nvPr/>
        </p:nvSpPr>
        <p:spPr>
          <a:xfrm>
            <a:off x="5976888" y="1872580"/>
            <a:ext cx="1368152" cy="666074"/>
          </a:xfrm>
          <a:prstGeom prst="borderCallout1">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b="1" dirty="0" smtClean="0">
                <a:solidFill>
                  <a:srgbClr val="002060"/>
                </a:solidFill>
              </a:rPr>
              <a:t>Barreras de entrada</a:t>
            </a:r>
            <a:endParaRPr lang="es-CL" sz="1400" b="1" dirty="0">
              <a:solidFill>
                <a:srgbClr val="002060"/>
              </a:solidFill>
            </a:endParaRPr>
          </a:p>
        </p:txBody>
      </p:sp>
      <p:sp>
        <p:nvSpPr>
          <p:cNvPr id="22" name="21 Llamada con línea 1"/>
          <p:cNvSpPr/>
          <p:nvPr/>
        </p:nvSpPr>
        <p:spPr>
          <a:xfrm>
            <a:off x="6187263" y="5820448"/>
            <a:ext cx="1368152" cy="666074"/>
          </a:xfrm>
          <a:prstGeom prst="borderCallout1">
            <a:avLst>
              <a:gd name="adj1" fmla="val 18750"/>
              <a:gd name="adj2" fmla="val -8333"/>
              <a:gd name="adj3" fmla="val -56462"/>
              <a:gd name="adj4" fmla="val -61982"/>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b="1" dirty="0" smtClean="0">
                <a:solidFill>
                  <a:srgbClr val="002060"/>
                </a:solidFill>
              </a:rPr>
              <a:t>Barreras de salida</a:t>
            </a:r>
            <a:endParaRPr lang="es-CL" sz="1400" b="1" dirty="0">
              <a:solidFill>
                <a:srgbClr val="002060"/>
              </a:solidFill>
            </a:endParaRPr>
          </a:p>
        </p:txBody>
      </p:sp>
      <p:sp>
        <p:nvSpPr>
          <p:cNvPr id="23" name="22 Proceso"/>
          <p:cNvSpPr/>
          <p:nvPr/>
        </p:nvSpPr>
        <p:spPr>
          <a:xfrm>
            <a:off x="360264" y="1944588"/>
            <a:ext cx="2448272" cy="1363652"/>
          </a:xfrm>
          <a:prstGeom prst="flowChartProcess">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smtClean="0"/>
              <a:t>Atractivo del</a:t>
            </a:r>
          </a:p>
          <a:p>
            <a:pPr algn="ctr"/>
            <a:r>
              <a:rPr lang="es-CL" sz="1600" b="1" dirty="0" smtClean="0"/>
              <a:t>Entorno competitivo: favorable o desfavorables</a:t>
            </a:r>
            <a:endParaRPr lang="es-CL" sz="1600" b="1" dirty="0"/>
          </a:p>
        </p:txBody>
      </p:sp>
    </p:spTree>
    <p:extLst>
      <p:ext uri="{BB962C8B-B14F-4D97-AF65-F5344CB8AC3E}">
        <p14:creationId xmlns:p14="http://schemas.microsoft.com/office/powerpoint/2010/main" val="4206661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FF0000"/>
                </a:solidFill>
              </a:rPr>
              <a:t>Seguimiento de la Competencia: </a:t>
            </a:r>
            <a:br>
              <a:rPr lang="es-CL" dirty="0" smtClean="0">
                <a:solidFill>
                  <a:srgbClr val="FF0000"/>
                </a:solidFill>
              </a:rPr>
            </a:br>
            <a:r>
              <a:rPr lang="es-CL" dirty="0" smtClean="0">
                <a:solidFill>
                  <a:srgbClr val="FF0000"/>
                </a:solidFill>
              </a:rPr>
              <a:t>Información y análisis</a:t>
            </a:r>
            <a:endParaRPr lang="es-CL" dirty="0">
              <a:solidFill>
                <a:srgbClr val="FF0000"/>
              </a:solidFill>
            </a:endParaRPr>
          </a:p>
        </p:txBody>
      </p:sp>
      <p:sp>
        <p:nvSpPr>
          <p:cNvPr id="3" name="2 Marcador de contenido"/>
          <p:cNvSpPr>
            <a:spLocks noGrp="1"/>
          </p:cNvSpPr>
          <p:nvPr>
            <p:ph idx="1"/>
          </p:nvPr>
        </p:nvSpPr>
        <p:spPr>
          <a:xfrm>
            <a:off x="468078" y="1848380"/>
            <a:ext cx="9037202" cy="5424799"/>
          </a:xfrm>
        </p:spPr>
        <p:txBody>
          <a:bodyPr>
            <a:normAutofit/>
          </a:bodyPr>
          <a:lstStyle/>
          <a:p>
            <a:pPr marL="0" indent="0">
              <a:buNone/>
            </a:pPr>
            <a:r>
              <a:rPr lang="es-CL" sz="2600" dirty="0" smtClean="0"/>
              <a:t>Lo 1ro es saber quién es nuestra competencia relevante, </a:t>
            </a:r>
          </a:p>
          <a:p>
            <a:pPr marL="0" indent="0">
              <a:buNone/>
            </a:pPr>
            <a:r>
              <a:rPr lang="es-CL" sz="2600" dirty="0" smtClean="0"/>
              <a:t>Después priorizar a quienes </a:t>
            </a:r>
            <a:r>
              <a:rPr lang="es-CL" sz="2600" b="1" dirty="0" smtClean="0"/>
              <a:t>analizar, imitar y superar!</a:t>
            </a:r>
          </a:p>
          <a:p>
            <a:endParaRPr lang="es-CL" dirty="0" smtClean="0"/>
          </a:p>
          <a:p>
            <a:pPr marL="0" indent="0">
              <a:buNone/>
            </a:pPr>
            <a:r>
              <a:rPr lang="es-CL" dirty="0" smtClean="0"/>
              <a:t>¿Cómo?</a:t>
            </a:r>
          </a:p>
          <a:p>
            <a:r>
              <a:rPr lang="es-CL" dirty="0" smtClean="0"/>
              <a:t>Grado en que se consideran los </a:t>
            </a:r>
            <a:r>
              <a:rPr lang="es-CL" b="1" dirty="0" smtClean="0"/>
              <a:t>productos intercambiables</a:t>
            </a:r>
          </a:p>
          <a:p>
            <a:r>
              <a:rPr lang="es-CL" dirty="0" smtClean="0"/>
              <a:t>Además, valorar las cercanía con el </a:t>
            </a:r>
            <a:r>
              <a:rPr lang="es-CL" b="1" dirty="0" smtClean="0"/>
              <a:t>«producto ideal»</a:t>
            </a:r>
            <a:endParaRPr lang="es-CL" dirty="0" smtClean="0"/>
          </a:p>
          <a:p>
            <a:r>
              <a:rPr lang="es-CL" dirty="0"/>
              <a:t>P</a:t>
            </a:r>
            <a:r>
              <a:rPr lang="es-CL" dirty="0" smtClean="0"/>
              <a:t>ercepciones relativas -&gt; configuramos un </a:t>
            </a:r>
            <a:r>
              <a:rPr lang="es-CL" b="1" dirty="0" smtClean="0"/>
              <a:t>Mapa Perceptual</a:t>
            </a:r>
          </a:p>
          <a:p>
            <a:pPr marL="0" indent="0">
              <a:buNone/>
            </a:pPr>
            <a:endParaRPr lang="es-CL" dirty="0" smtClean="0"/>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5</a:t>
            </a:fld>
            <a:endParaRPr lang="es-CL"/>
          </a:p>
        </p:txBody>
      </p:sp>
      <p:sp>
        <p:nvSpPr>
          <p:cNvPr id="6" name="Rectángulo 5"/>
          <p:cNvSpPr/>
          <p:nvPr/>
        </p:nvSpPr>
        <p:spPr>
          <a:xfrm>
            <a:off x="216248" y="5616996"/>
            <a:ext cx="8928992" cy="151216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lvl="1"/>
            <a:r>
              <a:rPr lang="es-CL" sz="2800" b="1" dirty="0" smtClean="0"/>
              <a:t>- Identificar</a:t>
            </a:r>
            <a:r>
              <a:rPr lang="es-CL" sz="2800" dirty="0" smtClean="0"/>
              <a:t> </a:t>
            </a:r>
            <a:r>
              <a:rPr lang="es-CL" sz="2800" dirty="0"/>
              <a:t>quiénes son nuestros competidores</a:t>
            </a:r>
          </a:p>
          <a:p>
            <a:pPr lvl="1"/>
            <a:r>
              <a:rPr lang="es-CL" sz="2800" dirty="0" smtClean="0"/>
              <a:t>- Nuestra posición </a:t>
            </a:r>
            <a:r>
              <a:rPr lang="es-CL" sz="2800" b="1" dirty="0"/>
              <a:t>relativa</a:t>
            </a:r>
            <a:r>
              <a:rPr lang="es-CL" sz="2800" dirty="0"/>
              <a:t> </a:t>
            </a:r>
            <a:r>
              <a:rPr lang="es-CL" sz="2800" dirty="0" smtClean="0"/>
              <a:t>a ellos</a:t>
            </a:r>
            <a:endParaRPr lang="es-CL" sz="2800" dirty="0"/>
          </a:p>
        </p:txBody>
      </p:sp>
    </p:spTree>
    <p:extLst>
      <p:ext uri="{BB962C8B-B14F-4D97-AF65-F5344CB8AC3E}">
        <p14:creationId xmlns:p14="http://schemas.microsoft.com/office/powerpoint/2010/main" val="3041913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6</a:t>
            </a:fld>
            <a:endParaRPr lang="es-CL"/>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493" t="16240" r="32477" b="32872"/>
          <a:stretch/>
        </p:blipFill>
        <p:spPr bwMode="auto">
          <a:xfrm>
            <a:off x="1440384" y="1080492"/>
            <a:ext cx="6482228"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4378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Mapa</a:t>
            </a:r>
            <a:r>
              <a:rPr lang="en-US" dirty="0" smtClean="0"/>
              <a:t> Perceptual</a:t>
            </a:r>
            <a:endParaRPr lang="en-US" dirty="0"/>
          </a:p>
        </p:txBody>
      </p:sp>
      <p:sp>
        <p:nvSpPr>
          <p:cNvPr id="3" name="Marcador de contenido 2"/>
          <p:cNvSpPr>
            <a:spLocks noGrp="1"/>
          </p:cNvSpPr>
          <p:nvPr>
            <p:ph idx="1"/>
          </p:nvPr>
        </p:nvSpPr>
        <p:spPr/>
        <p:txBody>
          <a:bodyPr/>
          <a:lstStyle/>
          <a:p>
            <a:endParaRPr lang="en-US"/>
          </a:p>
        </p:txBody>
      </p:sp>
      <p:sp>
        <p:nvSpPr>
          <p:cNvPr id="4" name="Marcador de pie de página 3"/>
          <p:cNvSpPr>
            <a:spLocks noGrp="1"/>
          </p:cNvSpPr>
          <p:nvPr>
            <p:ph type="ftr" sz="quarter" idx="11"/>
          </p:nvPr>
        </p:nvSpPr>
        <p:spPr/>
        <p:txBody>
          <a:bodyPr/>
          <a:lstStyle/>
          <a:p>
            <a:r>
              <a:rPr lang="es-CL" smtClean="0"/>
              <a:t>Marketing Estratégico - www.MartinMeister.cl</a:t>
            </a:r>
            <a:endParaRPr lang="es-CL"/>
          </a:p>
        </p:txBody>
      </p:sp>
      <p:sp>
        <p:nvSpPr>
          <p:cNvPr id="5" name="Marcador de número de diapositiva 4"/>
          <p:cNvSpPr>
            <a:spLocks noGrp="1"/>
          </p:cNvSpPr>
          <p:nvPr>
            <p:ph type="sldNum" sz="quarter" idx="12"/>
          </p:nvPr>
        </p:nvSpPr>
        <p:spPr/>
        <p:txBody>
          <a:bodyPr/>
          <a:lstStyle/>
          <a:p>
            <a:fld id="{AAF35BB4-FE6B-4C39-90BF-7D604E800846}" type="slidenum">
              <a:rPr lang="es-CL" smtClean="0"/>
              <a:t>7</a:t>
            </a:fld>
            <a:endParaRPr lang="es-CL"/>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988" t="69415" r="34153" b="8952"/>
          <a:stretch/>
        </p:blipFill>
        <p:spPr bwMode="auto">
          <a:xfrm>
            <a:off x="864320" y="1800572"/>
            <a:ext cx="7587498"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4283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48296" y="0"/>
            <a:ext cx="7267932" cy="1123299"/>
          </a:xfrm>
        </p:spPr>
        <p:txBody>
          <a:bodyPr/>
          <a:lstStyle/>
          <a:p>
            <a:r>
              <a:rPr lang="es-CL" dirty="0" smtClean="0"/>
              <a:t>Fuentes de Información</a:t>
            </a:r>
            <a:endParaRPr lang="es-CL" dirty="0"/>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8</a:t>
            </a:fld>
            <a:endParaRPr lang="es-CL" dirty="0"/>
          </a:p>
        </p:txBody>
      </p:sp>
      <p:sp>
        <p:nvSpPr>
          <p:cNvPr id="7" name="Rectángulo 6"/>
          <p:cNvSpPr/>
          <p:nvPr/>
        </p:nvSpPr>
        <p:spPr>
          <a:xfrm>
            <a:off x="0" y="1152500"/>
            <a:ext cx="9361488" cy="4536504"/>
          </a:xfrm>
          <a:prstGeom prst="rect">
            <a:avLst/>
          </a:prstGeom>
          <a:solidFill>
            <a:srgbClr val="00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r>
              <a:rPr lang="es-CL" sz="2400" dirty="0">
                <a:solidFill>
                  <a:schemeClr val="bg1"/>
                </a:solidFill>
              </a:rPr>
              <a:t>Lo primordial es obtener información relevante de la competencia </a:t>
            </a:r>
            <a:r>
              <a:rPr lang="es-CL" sz="2400" dirty="0" smtClean="0">
                <a:solidFill>
                  <a:schemeClr val="bg1"/>
                </a:solidFill>
              </a:rPr>
              <a:t>identificada:</a:t>
            </a:r>
          </a:p>
          <a:p>
            <a:pPr lvl="1"/>
            <a:endParaRPr lang="es-CL" sz="2400" dirty="0" smtClean="0">
              <a:solidFill>
                <a:schemeClr val="bg1"/>
              </a:solidFill>
            </a:endParaRPr>
          </a:p>
          <a:p>
            <a:pPr marL="816102" lvl="1" indent="-342900">
              <a:buFont typeface="Arial"/>
              <a:buChar char="•"/>
            </a:pPr>
            <a:r>
              <a:rPr lang="es-CL" sz="2400" dirty="0" smtClean="0">
                <a:solidFill>
                  <a:schemeClr val="bg1"/>
                </a:solidFill>
              </a:rPr>
              <a:t>Artículos</a:t>
            </a:r>
          </a:p>
          <a:p>
            <a:pPr marL="816102" lvl="1" indent="-342900">
              <a:buFont typeface="Arial"/>
              <a:buChar char="•"/>
            </a:pPr>
            <a:r>
              <a:rPr lang="es-CL" sz="2400" dirty="0" smtClean="0">
                <a:solidFill>
                  <a:schemeClr val="bg1"/>
                </a:solidFill>
              </a:rPr>
              <a:t>Prensa económica</a:t>
            </a:r>
          </a:p>
          <a:p>
            <a:pPr marL="816102" lvl="1" indent="-342900">
              <a:buFont typeface="Arial"/>
              <a:buChar char="•"/>
            </a:pPr>
            <a:r>
              <a:rPr lang="es-CL" sz="2400" dirty="0" smtClean="0">
                <a:solidFill>
                  <a:schemeClr val="bg1"/>
                </a:solidFill>
              </a:rPr>
              <a:t>Ferias</a:t>
            </a:r>
          </a:p>
          <a:p>
            <a:pPr marL="816102" lvl="1" indent="-342900">
              <a:buFont typeface="Arial"/>
              <a:buChar char="•"/>
            </a:pPr>
            <a:r>
              <a:rPr lang="es-CL" sz="2400" dirty="0" smtClean="0">
                <a:solidFill>
                  <a:schemeClr val="bg1"/>
                </a:solidFill>
              </a:rPr>
              <a:t>Informes </a:t>
            </a:r>
            <a:r>
              <a:rPr lang="es-CL" sz="2400" dirty="0">
                <a:solidFill>
                  <a:schemeClr val="bg1"/>
                </a:solidFill>
              </a:rPr>
              <a:t>económicos, financieros y </a:t>
            </a:r>
            <a:r>
              <a:rPr lang="es-CL" sz="2400" dirty="0" smtClean="0">
                <a:solidFill>
                  <a:schemeClr val="bg1"/>
                </a:solidFill>
              </a:rPr>
              <a:t>sectoriales</a:t>
            </a:r>
          </a:p>
          <a:p>
            <a:pPr marL="816102" lvl="1" indent="-342900">
              <a:buFont typeface="Arial"/>
              <a:buChar char="•"/>
            </a:pPr>
            <a:r>
              <a:rPr lang="es-CL" sz="2400" dirty="0" smtClean="0">
                <a:solidFill>
                  <a:schemeClr val="bg1"/>
                </a:solidFill>
              </a:rPr>
              <a:t>Documentos </a:t>
            </a:r>
            <a:r>
              <a:rPr lang="es-CL" sz="2400" dirty="0">
                <a:solidFill>
                  <a:schemeClr val="bg1"/>
                </a:solidFill>
              </a:rPr>
              <a:t>de gobierno y </a:t>
            </a:r>
            <a:r>
              <a:rPr lang="es-CL" sz="2400" dirty="0" smtClean="0">
                <a:solidFill>
                  <a:schemeClr val="bg1"/>
                </a:solidFill>
              </a:rPr>
              <a:t>clientes</a:t>
            </a:r>
          </a:p>
          <a:p>
            <a:pPr marL="816102" lvl="1" indent="-342900">
              <a:buFont typeface="Arial"/>
              <a:buChar char="•"/>
            </a:pPr>
            <a:r>
              <a:rPr lang="es-CL" sz="2400" dirty="0" smtClean="0">
                <a:solidFill>
                  <a:schemeClr val="bg1"/>
                </a:solidFill>
              </a:rPr>
              <a:t>Vendedores</a:t>
            </a:r>
            <a:r>
              <a:rPr lang="es-CL" sz="2400" dirty="0">
                <a:solidFill>
                  <a:schemeClr val="bg1"/>
                </a:solidFill>
              </a:rPr>
              <a:t>, clientes y </a:t>
            </a:r>
            <a:r>
              <a:rPr lang="es-CL" sz="2400" dirty="0" smtClean="0">
                <a:solidFill>
                  <a:schemeClr val="bg1"/>
                </a:solidFill>
              </a:rPr>
              <a:t>proveedores</a:t>
            </a:r>
            <a:endParaRPr lang="es-CL" sz="2400" dirty="0">
              <a:solidFill>
                <a:schemeClr val="bg1"/>
              </a:solidFill>
            </a:endParaRPr>
          </a:p>
        </p:txBody>
      </p:sp>
    </p:spTree>
    <p:extLst>
      <p:ext uri="{BB962C8B-B14F-4D97-AF65-F5344CB8AC3E}">
        <p14:creationId xmlns:p14="http://schemas.microsoft.com/office/powerpoint/2010/main" val="1588434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solidFill>
                  <a:srgbClr val="0070C0"/>
                </a:solidFill>
              </a:rPr>
              <a:t>La competencia puede estar en problemas</a:t>
            </a:r>
            <a:endParaRPr lang="es-CL" dirty="0">
              <a:solidFill>
                <a:srgbClr val="0070C0"/>
              </a:solidFill>
            </a:endParaRPr>
          </a:p>
        </p:txBody>
      </p:sp>
      <p:sp>
        <p:nvSpPr>
          <p:cNvPr id="3" name="2 Marcador de contenido"/>
          <p:cNvSpPr>
            <a:spLocks noGrp="1"/>
          </p:cNvSpPr>
          <p:nvPr>
            <p:ph idx="1"/>
          </p:nvPr>
        </p:nvSpPr>
        <p:spPr>
          <a:xfrm>
            <a:off x="468078" y="1656556"/>
            <a:ext cx="8425339" cy="5688632"/>
          </a:xfrm>
        </p:spPr>
        <p:txBody>
          <a:bodyPr/>
          <a:lstStyle/>
          <a:p>
            <a:pPr marL="0" indent="0">
              <a:buNone/>
            </a:pPr>
            <a:r>
              <a:rPr lang="es-CL" dirty="0" smtClean="0"/>
              <a:t>Si…….</a:t>
            </a:r>
          </a:p>
          <a:p>
            <a:endParaRPr lang="es-CL" sz="2000" dirty="0" smtClean="0"/>
          </a:p>
          <a:p>
            <a:r>
              <a:rPr lang="es-CL" dirty="0" smtClean="0"/>
              <a:t>Tiene cambios frecuentes en los mensajes de publicidad</a:t>
            </a:r>
          </a:p>
          <a:p>
            <a:r>
              <a:rPr lang="es-CL" dirty="0" smtClean="0"/>
              <a:t>Su promedio de ventas x vendedor está bajo el promedio </a:t>
            </a:r>
          </a:p>
          <a:p>
            <a:r>
              <a:rPr lang="es-CL" dirty="0" smtClean="0"/>
              <a:t>Sus gastos en </a:t>
            </a:r>
            <a:r>
              <a:rPr lang="es-CL" dirty="0" err="1" smtClean="0"/>
              <a:t>mkt</a:t>
            </a:r>
            <a:r>
              <a:rPr lang="es-CL" dirty="0" smtClean="0"/>
              <a:t> son superiores al mercado</a:t>
            </a:r>
          </a:p>
          <a:p>
            <a:r>
              <a:rPr lang="es-CL" dirty="0" smtClean="0"/>
              <a:t>Presenta fallos en sus nuevos productos</a:t>
            </a:r>
          </a:p>
          <a:p>
            <a:r>
              <a:rPr lang="es-CL" dirty="0" smtClean="0"/>
              <a:t>Proposiciones de ventas vagas</a:t>
            </a:r>
          </a:p>
          <a:p>
            <a:r>
              <a:rPr lang="es-CL" dirty="0" smtClean="0"/>
              <a:t>Fijación de precios bajo el costo</a:t>
            </a:r>
          </a:p>
          <a:p>
            <a:r>
              <a:rPr lang="es-CL" dirty="0" smtClean="0"/>
              <a:t>No comprende el valor percibido por los consumidores</a:t>
            </a:r>
          </a:p>
          <a:p>
            <a:r>
              <a:rPr lang="es-CL"/>
              <a:t>R</a:t>
            </a:r>
            <a:r>
              <a:rPr lang="es-CL" smtClean="0"/>
              <a:t>educciones </a:t>
            </a:r>
            <a:r>
              <a:rPr lang="es-CL" dirty="0" smtClean="0"/>
              <a:t>frecuentes de precios para aumentar ventas</a:t>
            </a:r>
          </a:p>
          <a:p>
            <a:r>
              <a:rPr lang="es-CL" dirty="0" smtClean="0"/>
              <a:t>Cambios frecuentes en la alta dirección</a:t>
            </a:r>
          </a:p>
          <a:p>
            <a:endParaRPr lang="es-CL" dirty="0"/>
          </a:p>
        </p:txBody>
      </p:sp>
      <p:sp>
        <p:nvSpPr>
          <p:cNvPr id="4" name="3 Marcador de pie de página"/>
          <p:cNvSpPr>
            <a:spLocks noGrp="1"/>
          </p:cNvSpPr>
          <p:nvPr>
            <p:ph type="ftr" sz="quarter" idx="11"/>
          </p:nvPr>
        </p:nvSpPr>
        <p:spPr/>
        <p:txBody>
          <a:bodyPr/>
          <a:lstStyle/>
          <a:p>
            <a:r>
              <a:rPr lang="es-CL" smtClean="0"/>
              <a:t>Marketing Estratégico - www.MartinMeister.cl</a:t>
            </a:r>
            <a:endParaRPr lang="es-CL"/>
          </a:p>
        </p:txBody>
      </p:sp>
      <p:sp>
        <p:nvSpPr>
          <p:cNvPr id="5" name="4 Marcador de número de diapositiva"/>
          <p:cNvSpPr>
            <a:spLocks noGrp="1"/>
          </p:cNvSpPr>
          <p:nvPr>
            <p:ph type="sldNum" sz="quarter" idx="12"/>
          </p:nvPr>
        </p:nvSpPr>
        <p:spPr/>
        <p:txBody>
          <a:bodyPr/>
          <a:lstStyle/>
          <a:p>
            <a:fld id="{AAF35BB4-FE6B-4C39-90BF-7D604E800846}" type="slidenum">
              <a:rPr lang="es-CL" smtClean="0"/>
              <a:t>9</a:t>
            </a:fld>
            <a:endParaRPr lang="es-CL"/>
          </a:p>
        </p:txBody>
      </p:sp>
    </p:spTree>
    <p:extLst>
      <p:ext uri="{BB962C8B-B14F-4D97-AF65-F5344CB8AC3E}">
        <p14:creationId xmlns:p14="http://schemas.microsoft.com/office/powerpoint/2010/main" val="3728109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Martin">
      <a:dk1>
        <a:srgbClr val="4D4D4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rti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2450</TotalTime>
  <Words>1406</Words>
  <Application>Microsoft Macintosh PowerPoint</Application>
  <PresentationFormat>Personalizado</PresentationFormat>
  <Paragraphs>266</Paragraphs>
  <Slides>28</Slides>
  <Notes>0</Notes>
  <HiddenSlides>0</HiddenSlides>
  <MMClips>3</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Tema de Office</vt:lpstr>
      <vt:lpstr>Presentación de PowerPoint</vt:lpstr>
      <vt:lpstr>Agenda</vt:lpstr>
      <vt:lpstr>Fuerzas que configuran la  Posición Competitiva y la Rentabilidad</vt:lpstr>
      <vt:lpstr>Análisis de las fuerzas de un sector: Atractivo de un mercado industrial </vt:lpstr>
      <vt:lpstr>Seguimiento de la Competencia:  Información y análisis</vt:lpstr>
      <vt:lpstr>Presentación de PowerPoint</vt:lpstr>
      <vt:lpstr>Mapa Perceptual</vt:lpstr>
      <vt:lpstr>Fuentes de Información</vt:lpstr>
      <vt:lpstr>La competencia puede estar en problemas</vt:lpstr>
      <vt:lpstr>Seguimiento de la competencia: Benchmarking competitivo</vt:lpstr>
      <vt:lpstr>Xerox supera su debilidad competitiva</vt:lpstr>
      <vt:lpstr>Finalmente la Ventaja Competitiva como posición competitiva </vt:lpstr>
      <vt:lpstr>¿Qué ventaja competitiva han construido?</vt:lpstr>
      <vt:lpstr>Presentación de PowerPoint</vt:lpstr>
      <vt:lpstr>Presentación de PowerPoint</vt:lpstr>
      <vt:lpstr>Principales fuentes de Ventajas Competitivas</vt:lpstr>
      <vt:lpstr>Ventaja en costos unitarios</vt:lpstr>
      <vt:lpstr>Ventaja en Gastos de Marketing</vt:lpstr>
      <vt:lpstr>Ventaja en Gastos Operativos</vt:lpstr>
      <vt:lpstr>Principales fuentes de Ventajas Competitivas</vt:lpstr>
      <vt:lpstr>Ventajas en diferenciación de productos</vt:lpstr>
      <vt:lpstr>Presentación de PowerPoint</vt:lpstr>
      <vt:lpstr>Ventaja en calidad del servicios</vt:lpstr>
      <vt:lpstr>… una ventaja en Servicio</vt:lpstr>
      <vt:lpstr>Ventaja en reputación de marca</vt:lpstr>
      <vt:lpstr>Principales fuentes de Ventajas Competitivas</vt:lpstr>
      <vt:lpstr>Ventajas en Marketing</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Martin</cp:lastModifiedBy>
  <cp:revision>147</cp:revision>
  <dcterms:created xsi:type="dcterms:W3CDTF">2014-07-14T14:48:49Z</dcterms:created>
  <dcterms:modified xsi:type="dcterms:W3CDTF">2018-11-21T11:33:25Z</dcterms:modified>
</cp:coreProperties>
</file>